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4"/>
  </p:notesMasterIdLst>
  <p:sldIdLst>
    <p:sldId id="347" r:id="rId2"/>
    <p:sldId id="1094" r:id="rId3"/>
    <p:sldId id="257" r:id="rId4"/>
    <p:sldId id="262" r:id="rId5"/>
    <p:sldId id="263" r:id="rId6"/>
    <p:sldId id="1095" r:id="rId7"/>
    <p:sldId id="265" r:id="rId8"/>
    <p:sldId id="288" r:id="rId9"/>
    <p:sldId id="289" r:id="rId10"/>
    <p:sldId id="303" r:id="rId11"/>
    <p:sldId id="304" r:id="rId12"/>
    <p:sldId id="305" r:id="rId13"/>
    <p:sldId id="306" r:id="rId14"/>
    <p:sldId id="258" r:id="rId15"/>
    <p:sldId id="259" r:id="rId16"/>
    <p:sldId id="261" r:id="rId17"/>
    <p:sldId id="268" r:id="rId18"/>
    <p:sldId id="269" r:id="rId19"/>
    <p:sldId id="283" r:id="rId20"/>
    <p:sldId id="298" r:id="rId21"/>
    <p:sldId id="287" r:id="rId22"/>
    <p:sldId id="295" r:id="rId23"/>
    <p:sldId id="285" r:id="rId24"/>
    <p:sldId id="308" r:id="rId25"/>
    <p:sldId id="309" r:id="rId26"/>
    <p:sldId id="296" r:id="rId27"/>
    <p:sldId id="297" r:id="rId28"/>
    <p:sldId id="1096" r:id="rId29"/>
    <p:sldId id="1097" r:id="rId30"/>
    <p:sldId id="1098" r:id="rId31"/>
    <p:sldId id="1099" r:id="rId32"/>
    <p:sldId id="275" r:id="rId33"/>
  </p:sldIdLst>
  <p:sldSz cx="9144000" cy="6858000" type="screen4x3"/>
  <p:notesSz cx="6858000" cy="9144000"/>
  <p:defaultTextStyle>
    <a:defPPr>
      <a:defRPr lang="en-GB"/>
    </a:defPPr>
    <a:lvl1pPr algn="l" defTabSz="457200" rtl="0" eaLnBrk="0" fontAlgn="base" hangingPunct="0">
      <a:spcBef>
        <a:spcPct val="0"/>
      </a:spcBef>
      <a:spcAft>
        <a:spcPct val="0"/>
      </a:spcAft>
      <a:defRPr b="1" kern="1200">
        <a:solidFill>
          <a:schemeClr val="bg1"/>
        </a:solidFill>
        <a:latin typeface="Times New Roman" pitchFamily="16" charset="0"/>
        <a:ea typeface="Microsoft YaHei" charset="-122"/>
        <a:cs typeface="+mn-cs"/>
      </a:defRPr>
    </a:lvl1pPr>
    <a:lvl2pPr marL="742950" indent="-285750" algn="l" defTabSz="457200" rtl="0" eaLnBrk="0" fontAlgn="base" hangingPunct="0">
      <a:spcBef>
        <a:spcPct val="0"/>
      </a:spcBef>
      <a:spcAft>
        <a:spcPct val="0"/>
      </a:spcAft>
      <a:defRPr b="1" kern="1200">
        <a:solidFill>
          <a:schemeClr val="bg1"/>
        </a:solidFill>
        <a:latin typeface="Times New Roman" pitchFamily="16" charset="0"/>
        <a:ea typeface="Microsoft YaHei" charset="-122"/>
        <a:cs typeface="+mn-cs"/>
      </a:defRPr>
    </a:lvl2pPr>
    <a:lvl3pPr marL="1143000" indent="-228600" algn="l" defTabSz="457200" rtl="0" eaLnBrk="0" fontAlgn="base" hangingPunct="0">
      <a:spcBef>
        <a:spcPct val="0"/>
      </a:spcBef>
      <a:spcAft>
        <a:spcPct val="0"/>
      </a:spcAft>
      <a:defRPr b="1" kern="1200">
        <a:solidFill>
          <a:schemeClr val="bg1"/>
        </a:solidFill>
        <a:latin typeface="Times New Roman" pitchFamily="16" charset="0"/>
        <a:ea typeface="Microsoft YaHei" charset="-122"/>
        <a:cs typeface="+mn-cs"/>
      </a:defRPr>
    </a:lvl3pPr>
    <a:lvl4pPr marL="1600200" indent="-228600" algn="l" defTabSz="457200" rtl="0" eaLnBrk="0" fontAlgn="base" hangingPunct="0">
      <a:spcBef>
        <a:spcPct val="0"/>
      </a:spcBef>
      <a:spcAft>
        <a:spcPct val="0"/>
      </a:spcAft>
      <a:defRPr b="1" kern="1200">
        <a:solidFill>
          <a:schemeClr val="bg1"/>
        </a:solidFill>
        <a:latin typeface="Times New Roman" pitchFamily="16" charset="0"/>
        <a:ea typeface="Microsoft YaHei" charset="-122"/>
        <a:cs typeface="+mn-cs"/>
      </a:defRPr>
    </a:lvl4pPr>
    <a:lvl5pPr marL="2057400" indent="-228600" algn="l" defTabSz="457200" rtl="0" eaLnBrk="0" fontAlgn="base" hangingPunct="0">
      <a:spcBef>
        <a:spcPct val="0"/>
      </a:spcBef>
      <a:spcAft>
        <a:spcPct val="0"/>
      </a:spcAft>
      <a:defRPr b="1" kern="1200">
        <a:solidFill>
          <a:schemeClr val="bg1"/>
        </a:solidFill>
        <a:latin typeface="Times New Roman" pitchFamily="16" charset="0"/>
        <a:ea typeface="Microsoft YaHei" charset="-122"/>
        <a:cs typeface="+mn-cs"/>
      </a:defRPr>
    </a:lvl5pPr>
    <a:lvl6pPr marL="2286000" algn="l" defTabSz="914400" rtl="0" eaLnBrk="1" latinLnBrk="0" hangingPunct="1">
      <a:defRPr b="1" kern="1200">
        <a:solidFill>
          <a:schemeClr val="bg1"/>
        </a:solidFill>
        <a:latin typeface="Times New Roman" pitchFamily="16" charset="0"/>
        <a:ea typeface="Microsoft YaHei" charset="-122"/>
        <a:cs typeface="+mn-cs"/>
      </a:defRPr>
    </a:lvl6pPr>
    <a:lvl7pPr marL="2743200" algn="l" defTabSz="914400" rtl="0" eaLnBrk="1" latinLnBrk="0" hangingPunct="1">
      <a:defRPr b="1" kern="1200">
        <a:solidFill>
          <a:schemeClr val="bg1"/>
        </a:solidFill>
        <a:latin typeface="Times New Roman" pitchFamily="16" charset="0"/>
        <a:ea typeface="Microsoft YaHei" charset="-122"/>
        <a:cs typeface="+mn-cs"/>
      </a:defRPr>
    </a:lvl7pPr>
    <a:lvl8pPr marL="3200400" algn="l" defTabSz="914400" rtl="0" eaLnBrk="1" latinLnBrk="0" hangingPunct="1">
      <a:defRPr b="1" kern="1200">
        <a:solidFill>
          <a:schemeClr val="bg1"/>
        </a:solidFill>
        <a:latin typeface="Times New Roman" pitchFamily="16" charset="0"/>
        <a:ea typeface="Microsoft YaHei" charset="-122"/>
        <a:cs typeface="+mn-cs"/>
      </a:defRPr>
    </a:lvl8pPr>
    <a:lvl9pPr marL="3657600" algn="l" defTabSz="914400" rtl="0" eaLnBrk="1" latinLnBrk="0" hangingPunct="1">
      <a:defRPr b="1" kern="1200">
        <a:solidFill>
          <a:schemeClr val="bg1"/>
        </a:solidFill>
        <a:latin typeface="Times New Roman" pitchFamily="16" charset="0"/>
        <a:ea typeface="Microsoft YaHei"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SRIDHAR MOTHE" initials="DSM" lastIdx="1" clrIdx="0">
    <p:extLst>
      <p:ext uri="{19B8F6BF-5375-455C-9EA6-DF929625EA0E}">
        <p15:presenceInfo xmlns:p15="http://schemas.microsoft.com/office/powerpoint/2012/main" userId="a7be30f0f88734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1380"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03T13:02:54.606" idx="1">
    <p:pos x="902" y="902"/>
    <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p:spPr>
        <p:txBody>
          <a:bodyPr wrap="none" anchor="ctr"/>
          <a:lstStyle/>
          <a:p>
            <a:pPr algn="ctr" eaLnBrk="1" hangingPunct="1">
              <a:buClr>
                <a:srgbClr val="000000"/>
              </a:buClr>
              <a:buSzPct val="100000"/>
              <a:buFont typeface="Times New Roman" pitchFamily="16" charset="0"/>
              <a:buNone/>
              <a:defRPr/>
            </a:pPr>
            <a:endParaRPr lang="en-US" altLang="en-US"/>
          </a:p>
        </p:txBody>
      </p:sp>
      <p:sp>
        <p:nvSpPr>
          <p:cNvPr id="3075"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lgn="ctr" eaLnBrk="1" hangingPunct="1">
              <a:buClr>
                <a:srgbClr val="000000"/>
              </a:buClr>
              <a:buSzPct val="100000"/>
              <a:buFont typeface="Times New Roman" pitchFamily="16" charset="0"/>
              <a:buNone/>
              <a:defRPr/>
            </a:pPr>
            <a:endParaRPr lang="en-US" altLang="en-US"/>
          </a:p>
        </p:txBody>
      </p:sp>
      <p:sp>
        <p:nvSpPr>
          <p:cNvPr id="3076"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lgn="ctr" eaLnBrk="1" hangingPunct="1">
              <a:buClr>
                <a:srgbClr val="000000"/>
              </a:buClr>
              <a:buSzPct val="100000"/>
              <a:buFont typeface="Times New Roman" pitchFamily="16" charset="0"/>
              <a:buNone/>
              <a:defRPr/>
            </a:pPr>
            <a:endParaRPr lang="en-US" altLang="en-US"/>
          </a:p>
        </p:txBody>
      </p:sp>
      <p:sp>
        <p:nvSpPr>
          <p:cNvPr id="3077"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lgn="ctr" eaLnBrk="1" hangingPunct="1">
              <a:buClr>
                <a:srgbClr val="000000"/>
              </a:buClr>
              <a:buSzPct val="100000"/>
              <a:buFont typeface="Times New Roman" pitchFamily="16" charset="0"/>
              <a:buNone/>
              <a:defRPr/>
            </a:pPr>
            <a:endParaRPr lang="en-US" altLang="en-US"/>
          </a:p>
        </p:txBody>
      </p:sp>
      <p:sp>
        <p:nvSpPr>
          <p:cNvPr id="3078"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lgn="ctr" eaLnBrk="1" hangingPunct="1">
              <a:buClr>
                <a:srgbClr val="000000"/>
              </a:buClr>
              <a:buSzPct val="100000"/>
              <a:buFont typeface="Times New Roman" pitchFamily="16" charset="0"/>
              <a:buNone/>
              <a:defRPr/>
            </a:pPr>
            <a:endParaRPr lang="en-US" altLang="en-US"/>
          </a:p>
        </p:txBody>
      </p:sp>
      <p:sp>
        <p:nvSpPr>
          <p:cNvPr id="37895" name="Rectangle 6"/>
          <p:cNvSpPr>
            <a:spLocks noGrp="1" noRot="1" noChangeAspect="1" noChangeArrowheads="1"/>
          </p:cNvSpPr>
          <p:nvPr>
            <p:ph type="sldImg"/>
          </p:nvPr>
        </p:nvSpPr>
        <p:spPr bwMode="auto">
          <a:xfrm>
            <a:off x="1003300" y="695325"/>
            <a:ext cx="4838700" cy="3419475"/>
          </a:xfrm>
          <a:prstGeom prst="rect">
            <a:avLst/>
          </a:prstGeom>
          <a:noFill/>
          <a:ln w="9525">
            <a:noFill/>
            <a:round/>
            <a:headEnd/>
            <a:tailEnd/>
          </a:ln>
        </p:spPr>
      </p:sp>
      <p:sp>
        <p:nvSpPr>
          <p:cNvPr id="2" name="Rectangle 7"/>
          <p:cNvSpPr>
            <a:spLocks noGrp="1" noChangeArrowheads="1"/>
          </p:cNvSpPr>
          <p:nvPr>
            <p:ph type="body"/>
          </p:nvPr>
        </p:nvSpPr>
        <p:spPr bwMode="auto">
          <a:xfrm>
            <a:off x="685800" y="4343400"/>
            <a:ext cx="5476875"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3080" name="Rectangle 8"/>
          <p:cNvSpPr>
            <a:spLocks noGrp="1" noChangeArrowheads="1"/>
          </p:cNvSpPr>
          <p:nvPr>
            <p:ph type="hdr"/>
          </p:nvPr>
        </p:nvSpPr>
        <p:spPr bwMode="auto">
          <a:xfrm>
            <a:off x="0" y="0"/>
            <a:ext cx="2967038" cy="447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l" eaLnBrk="1" hangingPunct="1">
              <a:lnSpc>
                <a:spcPct val="95000"/>
              </a:lnSpc>
              <a:buClrTx/>
              <a:buSzPct val="100000"/>
              <a:buFontTx/>
              <a:buNone/>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en-US"/>
          </a:p>
        </p:txBody>
      </p:sp>
      <p:sp>
        <p:nvSpPr>
          <p:cNvPr id="3081" name="Rectangle 9"/>
          <p:cNvSpPr>
            <a:spLocks noGrp="1" noChangeArrowheads="1"/>
          </p:cNvSpPr>
          <p:nvPr>
            <p:ph type="dt"/>
          </p:nvPr>
        </p:nvSpPr>
        <p:spPr bwMode="auto">
          <a:xfrm>
            <a:off x="3881438" y="0"/>
            <a:ext cx="2967037" cy="447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hangingPunct="1">
              <a:lnSpc>
                <a:spcPct val="95000"/>
              </a:lnSpc>
              <a:buClrTx/>
              <a:buSzPct val="100000"/>
              <a:buFontTx/>
              <a:buNone/>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en-US"/>
          </a:p>
        </p:txBody>
      </p:sp>
      <p:sp>
        <p:nvSpPr>
          <p:cNvPr id="3082" name="Rectangle 10"/>
          <p:cNvSpPr>
            <a:spLocks noGrp="1" noChangeArrowheads="1"/>
          </p:cNvSpPr>
          <p:nvPr>
            <p:ph type="ftr"/>
          </p:nvPr>
        </p:nvSpPr>
        <p:spPr bwMode="auto">
          <a:xfrm>
            <a:off x="0" y="8686800"/>
            <a:ext cx="2967038" cy="4476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eaLnBrk="1" hangingPunct="1">
              <a:lnSpc>
                <a:spcPct val="95000"/>
              </a:lnSpc>
              <a:buClrTx/>
              <a:buSzPct val="100000"/>
              <a:buFontTx/>
              <a:buNone/>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en-US"/>
          </a:p>
        </p:txBody>
      </p:sp>
      <p:sp>
        <p:nvSpPr>
          <p:cNvPr id="3083" name="Rectangle 11"/>
          <p:cNvSpPr>
            <a:spLocks noGrp="1" noChangeArrowheads="1"/>
          </p:cNvSpPr>
          <p:nvPr>
            <p:ph type="sldNum"/>
          </p:nvPr>
        </p:nvSpPr>
        <p:spPr bwMode="auto">
          <a:xfrm>
            <a:off x="3881438" y="8686800"/>
            <a:ext cx="2967037" cy="4476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hangingPunct="1">
              <a:lnSpc>
                <a:spcPct val="95000"/>
              </a:lnSpc>
              <a:buSzPct val="100000"/>
              <a:tabLst>
                <a:tab pos="723900" algn="l"/>
                <a:tab pos="1447800" algn="l"/>
                <a:tab pos="2171700" algn="l"/>
                <a:tab pos="2895600" algn="l"/>
              </a:tabLst>
              <a:defRPr sz="1400">
                <a:solidFill>
                  <a:srgbClr val="000000"/>
                </a:solidFill>
              </a:defRPr>
            </a:lvl1pPr>
          </a:lstStyle>
          <a:p>
            <a:pPr>
              <a:defRPr/>
            </a:pPr>
            <a:fld id="{260B671F-97BE-42BE-84F8-45BAAFCA49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1">
            <a:extLst>
              <a:ext uri="{FF2B5EF4-FFF2-40B4-BE49-F238E27FC236}">
                <a16:creationId xmlns:a16="http://schemas.microsoft.com/office/drawing/2014/main" id="{92255F1C-712A-DE97-135B-78E4FBC37EE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4A75FFCD-9C4C-44B8-BE4A-3BEB0F4B9B43}" type="slidenum">
              <a:rPr lang="en-US" altLang="en-US" smtClean="0">
                <a:solidFill>
                  <a:srgbClr val="000000"/>
                </a:solidFill>
              </a:rPr>
              <a:pPr/>
              <a:t>3</a:t>
            </a:fld>
            <a:endParaRPr lang="en-US" altLang="en-US">
              <a:solidFill>
                <a:srgbClr val="000000"/>
              </a:solidFill>
            </a:endParaRPr>
          </a:p>
        </p:txBody>
      </p:sp>
      <p:sp>
        <p:nvSpPr>
          <p:cNvPr id="7171" name="Rectangle 1">
            <a:extLst>
              <a:ext uri="{FF2B5EF4-FFF2-40B4-BE49-F238E27FC236}">
                <a16:creationId xmlns:a16="http://schemas.microsoft.com/office/drawing/2014/main" id="{DCA2F631-D113-1F42-0381-32FC8F336310}"/>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7172" name="Rectangle 2">
            <a:extLst>
              <a:ext uri="{FF2B5EF4-FFF2-40B4-BE49-F238E27FC236}">
                <a16:creationId xmlns:a16="http://schemas.microsoft.com/office/drawing/2014/main" id="{4956AE20-4EE1-FB39-5204-4031EB3F6904}"/>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3">
            <a:extLst>
              <a:ext uri="{FF2B5EF4-FFF2-40B4-BE49-F238E27FC236}">
                <a16:creationId xmlns:a16="http://schemas.microsoft.com/office/drawing/2014/main" id="{D427BAB0-F2A1-430E-8595-C80BBAF2D46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46C72607-6D65-4EC0-8225-9FDD098DC329}" type="slidenum">
              <a:rPr lang="en-US" altLang="en-US" sz="1400" smtClean="0"/>
              <a:pPr>
                <a:spcBef>
                  <a:spcPct val="0"/>
                </a:spcBef>
                <a:buClrTx/>
                <a:buSzPct val="45000"/>
                <a:buFontTx/>
                <a:buNone/>
              </a:pPr>
              <a:t>16</a:t>
            </a:fld>
            <a:endParaRPr lang="en-US" altLang="en-US" sz="1400"/>
          </a:p>
        </p:txBody>
      </p:sp>
      <p:sp>
        <p:nvSpPr>
          <p:cNvPr id="19459" name="Text Box 1">
            <a:extLst>
              <a:ext uri="{FF2B5EF4-FFF2-40B4-BE49-F238E27FC236}">
                <a16:creationId xmlns:a16="http://schemas.microsoft.com/office/drawing/2014/main" id="{D2D70C2A-A52F-43CE-B829-60B4404D48DC}"/>
              </a:ext>
            </a:extLst>
          </p:cNvPr>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5000"/>
              </a:lnSpc>
              <a:spcBef>
                <a:spcPct val="0"/>
              </a:spcBef>
              <a:buClrTx/>
              <a:buFontTx/>
              <a:buNone/>
            </a:pPr>
            <a:fld id="{87DFC0B7-985E-404E-95E2-3AF33D9109C0}" type="slidenum">
              <a:rPr lang="en-US" altLang="en-US" sz="1400"/>
              <a:pPr algn="r" eaLnBrk="1">
                <a:lnSpc>
                  <a:spcPct val="95000"/>
                </a:lnSpc>
                <a:spcBef>
                  <a:spcPct val="0"/>
                </a:spcBef>
                <a:buClrTx/>
                <a:buFontTx/>
                <a:buNone/>
              </a:pPr>
              <a:t>16</a:t>
            </a:fld>
            <a:endParaRPr lang="en-US" altLang="en-US" sz="1400"/>
          </a:p>
        </p:txBody>
      </p:sp>
      <p:sp>
        <p:nvSpPr>
          <p:cNvPr id="19460" name="Rectangle 2">
            <a:extLst>
              <a:ext uri="{FF2B5EF4-FFF2-40B4-BE49-F238E27FC236}">
                <a16:creationId xmlns:a16="http://schemas.microsoft.com/office/drawing/2014/main" id="{D9BBC2BD-A937-478B-8783-14095D5CBF7B}"/>
              </a:ext>
            </a:extLst>
          </p:cNvPr>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19461" name="Rectangle 3">
            <a:extLst>
              <a:ext uri="{FF2B5EF4-FFF2-40B4-BE49-F238E27FC236}">
                <a16:creationId xmlns:a16="http://schemas.microsoft.com/office/drawing/2014/main" id="{206F8D17-F0D1-4735-B194-74353E4AA985}"/>
              </a:ext>
            </a:extLst>
          </p:cNvPr>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1"/>
          <p:cNvSpPr>
            <a:spLocks noGrp="1" noChangeArrowheads="1"/>
          </p:cNvSpPr>
          <p:nvPr>
            <p:ph type="sldNum" sz="quarter"/>
          </p:nvPr>
        </p:nvSpPr>
        <p:spPr>
          <a:noFill/>
        </p:spPr>
        <p:txBody>
          <a:bodyPr/>
          <a:lstStyle/>
          <a:p>
            <a:fld id="{D6582B4B-529E-4B14-BA81-6A1175CCF210}" type="slidenum">
              <a:rPr lang="en-US" altLang="en-US" smtClean="0"/>
              <a:pPr/>
              <a:t>17</a:t>
            </a:fld>
            <a:endParaRPr lang="en-US" altLang="en-US"/>
          </a:p>
        </p:txBody>
      </p:sp>
      <p:sp>
        <p:nvSpPr>
          <p:cNvPr id="60419"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0420"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1"/>
          <p:cNvSpPr>
            <a:spLocks noGrp="1" noChangeArrowheads="1"/>
          </p:cNvSpPr>
          <p:nvPr>
            <p:ph type="sldNum" sz="quarter"/>
          </p:nvPr>
        </p:nvSpPr>
        <p:spPr>
          <a:noFill/>
        </p:spPr>
        <p:txBody>
          <a:bodyPr/>
          <a:lstStyle/>
          <a:p>
            <a:fld id="{5B6F7AA2-3DE0-4D49-A648-6A44A2F4FD69}" type="slidenum">
              <a:rPr lang="en-US" altLang="en-US" smtClean="0"/>
              <a:pPr/>
              <a:t>18</a:t>
            </a:fld>
            <a:endParaRPr lang="en-US" altLang="en-US"/>
          </a:p>
        </p:txBody>
      </p:sp>
      <p:sp>
        <p:nvSpPr>
          <p:cNvPr id="6144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1444"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1"/>
          <p:cNvSpPr>
            <a:spLocks noGrp="1" noChangeArrowheads="1"/>
          </p:cNvSpPr>
          <p:nvPr>
            <p:ph type="sldNum" sz="quarter"/>
          </p:nvPr>
        </p:nvSpPr>
        <p:spPr>
          <a:noFill/>
        </p:spPr>
        <p:txBody>
          <a:bodyPr/>
          <a:lstStyle/>
          <a:p>
            <a:fld id="{6050ACCF-CE8E-411B-9461-424A5AC7AB83}" type="slidenum">
              <a:rPr lang="en-US" altLang="en-US" smtClean="0"/>
              <a:pPr/>
              <a:t>19</a:t>
            </a:fld>
            <a:endParaRPr lang="en-US" altLang="en-US"/>
          </a:p>
        </p:txBody>
      </p:sp>
      <p:sp>
        <p:nvSpPr>
          <p:cNvPr id="6246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2468"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1"/>
          <p:cNvSpPr>
            <a:spLocks noGrp="1" noChangeArrowheads="1"/>
          </p:cNvSpPr>
          <p:nvPr>
            <p:ph type="sldNum" sz="quarter"/>
          </p:nvPr>
        </p:nvSpPr>
        <p:spPr>
          <a:noFill/>
        </p:spPr>
        <p:txBody>
          <a:bodyPr/>
          <a:lstStyle/>
          <a:p>
            <a:fld id="{33460DE2-5847-4AAF-9375-244AD2E359EF}" type="slidenum">
              <a:rPr lang="en-US" altLang="en-US" smtClean="0"/>
              <a:pPr/>
              <a:t>20</a:t>
            </a:fld>
            <a:endParaRPr lang="en-US" altLang="en-US"/>
          </a:p>
        </p:txBody>
      </p:sp>
      <p:sp>
        <p:nvSpPr>
          <p:cNvPr id="68611"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8612"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1"/>
          <p:cNvSpPr>
            <a:spLocks noGrp="1" noChangeArrowheads="1"/>
          </p:cNvSpPr>
          <p:nvPr>
            <p:ph type="sldNum" sz="quarter"/>
          </p:nvPr>
        </p:nvSpPr>
        <p:spPr>
          <a:noFill/>
        </p:spPr>
        <p:txBody>
          <a:bodyPr/>
          <a:lstStyle/>
          <a:p>
            <a:fld id="{526FD60D-50BE-44F5-8DDC-35AA2AEE84FD}" type="slidenum">
              <a:rPr lang="en-US" altLang="en-US" smtClean="0"/>
              <a:pPr/>
              <a:t>21</a:t>
            </a:fld>
            <a:endParaRPr lang="en-US" altLang="en-US"/>
          </a:p>
        </p:txBody>
      </p:sp>
      <p:sp>
        <p:nvSpPr>
          <p:cNvPr id="65539"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5540"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1"/>
          <p:cNvSpPr>
            <a:spLocks noGrp="1" noChangeArrowheads="1"/>
          </p:cNvSpPr>
          <p:nvPr>
            <p:ph type="sldNum" sz="quarter"/>
          </p:nvPr>
        </p:nvSpPr>
        <p:spPr>
          <a:noFill/>
        </p:spPr>
        <p:txBody>
          <a:bodyPr/>
          <a:lstStyle/>
          <a:p>
            <a:fld id="{310EDF64-5DCF-41D2-BBAC-A81F498667C6}" type="slidenum">
              <a:rPr lang="en-US" altLang="en-US" smtClean="0"/>
              <a:pPr/>
              <a:t>22</a:t>
            </a:fld>
            <a:endParaRPr lang="en-US" altLang="en-US"/>
          </a:p>
        </p:txBody>
      </p:sp>
      <p:sp>
        <p:nvSpPr>
          <p:cNvPr id="6656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6564"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1"/>
          <p:cNvSpPr>
            <a:spLocks noGrp="1" noChangeArrowheads="1"/>
          </p:cNvSpPr>
          <p:nvPr>
            <p:ph type="sldNum" sz="quarter"/>
          </p:nvPr>
        </p:nvSpPr>
        <p:spPr>
          <a:noFill/>
        </p:spPr>
        <p:txBody>
          <a:bodyPr/>
          <a:lstStyle/>
          <a:p>
            <a:fld id="{CFBFFF34-BC7C-4C3C-9D5C-68E8E0EF5D47}" type="slidenum">
              <a:rPr lang="en-US" altLang="en-US" smtClean="0"/>
              <a:pPr/>
              <a:t>23</a:t>
            </a:fld>
            <a:endParaRPr lang="en-US" altLang="en-US"/>
          </a:p>
        </p:txBody>
      </p:sp>
      <p:sp>
        <p:nvSpPr>
          <p:cNvPr id="6758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7588"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1"/>
          <p:cNvSpPr>
            <a:spLocks noGrp="1" noChangeArrowheads="1"/>
          </p:cNvSpPr>
          <p:nvPr>
            <p:ph type="sldNum" sz="quarter"/>
          </p:nvPr>
        </p:nvSpPr>
        <p:spPr>
          <a:noFill/>
        </p:spPr>
        <p:txBody>
          <a:bodyPr/>
          <a:lstStyle/>
          <a:p>
            <a:fld id="{CFBFFF34-BC7C-4C3C-9D5C-68E8E0EF5D47}" type="slidenum">
              <a:rPr lang="en-US" altLang="en-US" smtClean="0"/>
              <a:pPr/>
              <a:t>24</a:t>
            </a:fld>
            <a:endParaRPr lang="en-US" altLang="en-US"/>
          </a:p>
        </p:txBody>
      </p:sp>
      <p:sp>
        <p:nvSpPr>
          <p:cNvPr id="6758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7588"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extLst>
      <p:ext uri="{BB962C8B-B14F-4D97-AF65-F5344CB8AC3E}">
        <p14:creationId xmlns:p14="http://schemas.microsoft.com/office/powerpoint/2010/main" val="35697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1"/>
          <p:cNvSpPr>
            <a:spLocks noGrp="1" noChangeArrowheads="1"/>
          </p:cNvSpPr>
          <p:nvPr>
            <p:ph type="sldNum" sz="quarter"/>
          </p:nvPr>
        </p:nvSpPr>
        <p:spPr>
          <a:noFill/>
        </p:spPr>
        <p:txBody>
          <a:bodyPr/>
          <a:lstStyle/>
          <a:p>
            <a:fld id="{CFBFFF34-BC7C-4C3C-9D5C-68E8E0EF5D47}" type="slidenum">
              <a:rPr lang="en-US" altLang="en-US" smtClean="0"/>
              <a:pPr/>
              <a:t>25</a:t>
            </a:fld>
            <a:endParaRPr lang="en-US" altLang="en-US"/>
          </a:p>
        </p:txBody>
      </p:sp>
      <p:sp>
        <p:nvSpPr>
          <p:cNvPr id="6758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67588"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extLst>
      <p:ext uri="{BB962C8B-B14F-4D97-AF65-F5344CB8AC3E}">
        <p14:creationId xmlns:p14="http://schemas.microsoft.com/office/powerpoint/2010/main" val="29710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1"/>
          <p:cNvSpPr>
            <a:spLocks noGrp="1" noChangeArrowheads="1"/>
          </p:cNvSpPr>
          <p:nvPr>
            <p:ph type="sldNum" sz="quarter"/>
          </p:nvPr>
        </p:nvSpPr>
        <p:spPr>
          <a:noFill/>
        </p:spPr>
        <p:txBody>
          <a:bodyPr/>
          <a:lstStyle/>
          <a:p>
            <a:fld id="{70539E24-5E48-40C1-B1D0-938E8FE27E88}" type="slidenum">
              <a:rPr lang="en-US" altLang="en-US" smtClean="0"/>
              <a:pPr/>
              <a:t>4</a:t>
            </a:fld>
            <a:endParaRPr lang="en-US" altLang="en-US"/>
          </a:p>
        </p:txBody>
      </p:sp>
      <p:sp>
        <p:nvSpPr>
          <p:cNvPr id="5120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51204"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1">
            <a:extLst>
              <a:ext uri="{FF2B5EF4-FFF2-40B4-BE49-F238E27FC236}">
                <a16:creationId xmlns:a16="http://schemas.microsoft.com/office/drawing/2014/main" id="{2F58174E-4069-1792-8E5A-C04A36A9BC9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9286593A-3EE5-49AF-84A7-7CD4729ED0D8}" type="slidenum">
              <a:rPr lang="en-US" altLang="en-US">
                <a:solidFill>
                  <a:srgbClr val="000000"/>
                </a:solidFill>
              </a:rPr>
              <a:pPr/>
              <a:t>26</a:t>
            </a:fld>
            <a:endParaRPr lang="en-US" altLang="en-US">
              <a:solidFill>
                <a:srgbClr val="000000"/>
              </a:solidFill>
            </a:endParaRPr>
          </a:p>
        </p:txBody>
      </p:sp>
      <p:sp>
        <p:nvSpPr>
          <p:cNvPr id="36867" name="Rectangle 1">
            <a:extLst>
              <a:ext uri="{FF2B5EF4-FFF2-40B4-BE49-F238E27FC236}">
                <a16:creationId xmlns:a16="http://schemas.microsoft.com/office/drawing/2014/main" id="{7AD32906-4AAD-78BA-16AA-DBFFD6E7B876}"/>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36868" name="Rectangle 2">
            <a:extLst>
              <a:ext uri="{FF2B5EF4-FFF2-40B4-BE49-F238E27FC236}">
                <a16:creationId xmlns:a16="http://schemas.microsoft.com/office/drawing/2014/main" id="{237D7625-818E-C0DE-0B65-38A56B75F6E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1">
            <a:extLst>
              <a:ext uri="{FF2B5EF4-FFF2-40B4-BE49-F238E27FC236}">
                <a16:creationId xmlns:a16="http://schemas.microsoft.com/office/drawing/2014/main" id="{BAAA64F3-C92D-CF16-1BD7-9336FB35060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A3967163-3766-4A98-846E-32A2989B2AB0}" type="slidenum">
              <a:rPr lang="en-US" altLang="en-US">
                <a:solidFill>
                  <a:srgbClr val="000000"/>
                </a:solidFill>
              </a:rPr>
              <a:pPr/>
              <a:t>27</a:t>
            </a:fld>
            <a:endParaRPr lang="en-US" altLang="en-US">
              <a:solidFill>
                <a:srgbClr val="000000"/>
              </a:solidFill>
            </a:endParaRPr>
          </a:p>
        </p:txBody>
      </p:sp>
      <p:sp>
        <p:nvSpPr>
          <p:cNvPr id="37891" name="Rectangle 1">
            <a:extLst>
              <a:ext uri="{FF2B5EF4-FFF2-40B4-BE49-F238E27FC236}">
                <a16:creationId xmlns:a16="http://schemas.microsoft.com/office/drawing/2014/main" id="{DDA0B7D5-5293-DF40-02F9-E88E833DE6BE}"/>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37892" name="Rectangle 2">
            <a:extLst>
              <a:ext uri="{FF2B5EF4-FFF2-40B4-BE49-F238E27FC236}">
                <a16:creationId xmlns:a16="http://schemas.microsoft.com/office/drawing/2014/main" id="{DAA7606C-72FE-C916-CD60-06E2EDD2205F}"/>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1">
            <a:extLst>
              <a:ext uri="{FF2B5EF4-FFF2-40B4-BE49-F238E27FC236}">
                <a16:creationId xmlns:a16="http://schemas.microsoft.com/office/drawing/2014/main" id="{DE56A683-0075-1376-A840-88CC4061CE8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1DFCEF42-6E8D-4A7B-8FFE-136BECFE4B17}" type="slidenum">
              <a:rPr lang="en-US" altLang="en-US" smtClean="0">
                <a:solidFill>
                  <a:srgbClr val="000000"/>
                </a:solidFill>
              </a:rPr>
              <a:pPr/>
              <a:t>28</a:t>
            </a:fld>
            <a:endParaRPr lang="en-US" altLang="en-US">
              <a:solidFill>
                <a:srgbClr val="000000"/>
              </a:solidFill>
            </a:endParaRPr>
          </a:p>
        </p:txBody>
      </p:sp>
      <p:sp>
        <p:nvSpPr>
          <p:cNvPr id="45059" name="Rectangle 1">
            <a:extLst>
              <a:ext uri="{FF2B5EF4-FFF2-40B4-BE49-F238E27FC236}">
                <a16:creationId xmlns:a16="http://schemas.microsoft.com/office/drawing/2014/main" id="{76E848E8-AA4C-B68A-2F5F-704CAE0A5BE3}"/>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45060" name="Rectangle 2">
            <a:extLst>
              <a:ext uri="{FF2B5EF4-FFF2-40B4-BE49-F238E27FC236}">
                <a16:creationId xmlns:a16="http://schemas.microsoft.com/office/drawing/2014/main" id="{7C107B63-4C9C-C5B5-B1A0-08C20FE5E605}"/>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1">
            <a:extLst>
              <a:ext uri="{FF2B5EF4-FFF2-40B4-BE49-F238E27FC236}">
                <a16:creationId xmlns:a16="http://schemas.microsoft.com/office/drawing/2014/main" id="{CDD67CAC-828C-9337-46A1-D70CD9D539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0F4E5510-F226-46B4-A8F4-E3B3D6702670}" type="slidenum">
              <a:rPr lang="en-US" altLang="en-US" smtClean="0">
                <a:solidFill>
                  <a:srgbClr val="000000"/>
                </a:solidFill>
              </a:rPr>
              <a:pPr/>
              <a:t>29</a:t>
            </a:fld>
            <a:endParaRPr lang="en-US" altLang="en-US">
              <a:solidFill>
                <a:srgbClr val="000000"/>
              </a:solidFill>
            </a:endParaRPr>
          </a:p>
        </p:txBody>
      </p:sp>
      <p:sp>
        <p:nvSpPr>
          <p:cNvPr id="47107" name="Rectangle 1">
            <a:extLst>
              <a:ext uri="{FF2B5EF4-FFF2-40B4-BE49-F238E27FC236}">
                <a16:creationId xmlns:a16="http://schemas.microsoft.com/office/drawing/2014/main" id="{8A19834E-2B73-DE59-462C-C44543A22C23}"/>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47108" name="Rectangle 2">
            <a:extLst>
              <a:ext uri="{FF2B5EF4-FFF2-40B4-BE49-F238E27FC236}">
                <a16:creationId xmlns:a16="http://schemas.microsoft.com/office/drawing/2014/main" id="{A79AD35C-20BD-F7F6-9D7A-AFA9D0CADB7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1">
            <a:extLst>
              <a:ext uri="{FF2B5EF4-FFF2-40B4-BE49-F238E27FC236}">
                <a16:creationId xmlns:a16="http://schemas.microsoft.com/office/drawing/2014/main" id="{CDD67CAC-828C-9337-46A1-D70CD9D539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0F4E5510-F226-46B4-A8F4-E3B3D6702670}" type="slidenum">
              <a:rPr lang="en-US" altLang="en-US" smtClean="0">
                <a:solidFill>
                  <a:srgbClr val="000000"/>
                </a:solidFill>
              </a:rPr>
              <a:pPr/>
              <a:t>30</a:t>
            </a:fld>
            <a:endParaRPr lang="en-US" altLang="en-US">
              <a:solidFill>
                <a:srgbClr val="000000"/>
              </a:solidFill>
            </a:endParaRPr>
          </a:p>
        </p:txBody>
      </p:sp>
      <p:sp>
        <p:nvSpPr>
          <p:cNvPr id="47107" name="Rectangle 1">
            <a:extLst>
              <a:ext uri="{FF2B5EF4-FFF2-40B4-BE49-F238E27FC236}">
                <a16:creationId xmlns:a16="http://schemas.microsoft.com/office/drawing/2014/main" id="{8A19834E-2B73-DE59-462C-C44543A22C23}"/>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47108" name="Rectangle 2">
            <a:extLst>
              <a:ext uri="{FF2B5EF4-FFF2-40B4-BE49-F238E27FC236}">
                <a16:creationId xmlns:a16="http://schemas.microsoft.com/office/drawing/2014/main" id="{A79AD35C-20BD-F7F6-9D7A-AFA9D0CADB7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9038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1">
            <a:extLst>
              <a:ext uri="{FF2B5EF4-FFF2-40B4-BE49-F238E27FC236}">
                <a16:creationId xmlns:a16="http://schemas.microsoft.com/office/drawing/2014/main" id="{CDD67CAC-828C-9337-46A1-D70CD9D539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fld id="{0F4E5510-F226-46B4-A8F4-E3B3D6702670}" type="slidenum">
              <a:rPr lang="en-US" altLang="en-US" smtClean="0">
                <a:solidFill>
                  <a:srgbClr val="000000"/>
                </a:solidFill>
              </a:rPr>
              <a:pPr/>
              <a:t>31</a:t>
            </a:fld>
            <a:endParaRPr lang="en-US" altLang="en-US">
              <a:solidFill>
                <a:srgbClr val="000000"/>
              </a:solidFill>
            </a:endParaRPr>
          </a:p>
        </p:txBody>
      </p:sp>
      <p:sp>
        <p:nvSpPr>
          <p:cNvPr id="47107" name="Rectangle 1">
            <a:extLst>
              <a:ext uri="{FF2B5EF4-FFF2-40B4-BE49-F238E27FC236}">
                <a16:creationId xmlns:a16="http://schemas.microsoft.com/office/drawing/2014/main" id="{8A19834E-2B73-DE59-462C-C44543A22C23}"/>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47108" name="Rectangle 2">
            <a:extLst>
              <a:ext uri="{FF2B5EF4-FFF2-40B4-BE49-F238E27FC236}">
                <a16:creationId xmlns:a16="http://schemas.microsoft.com/office/drawing/2014/main" id="{A79AD35C-20BD-F7F6-9D7A-AFA9D0CADB7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23466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3">
            <a:extLst>
              <a:ext uri="{FF2B5EF4-FFF2-40B4-BE49-F238E27FC236}">
                <a16:creationId xmlns:a16="http://schemas.microsoft.com/office/drawing/2014/main" id="{4041F2BA-6B78-4625-A5BD-88A64580E8B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89DDF16A-49DC-4F7D-92DF-7676C77D6E76}" type="slidenum">
              <a:rPr lang="en-US" altLang="en-US" sz="1400" smtClean="0"/>
              <a:pPr>
                <a:spcBef>
                  <a:spcPct val="0"/>
                </a:spcBef>
                <a:buClrTx/>
                <a:buSzPct val="45000"/>
                <a:buFontTx/>
                <a:buNone/>
              </a:pPr>
              <a:t>32</a:t>
            </a:fld>
            <a:endParaRPr lang="en-US" altLang="en-US" sz="1400"/>
          </a:p>
        </p:txBody>
      </p:sp>
      <p:sp>
        <p:nvSpPr>
          <p:cNvPr id="45059" name="Text Box 1">
            <a:extLst>
              <a:ext uri="{FF2B5EF4-FFF2-40B4-BE49-F238E27FC236}">
                <a16:creationId xmlns:a16="http://schemas.microsoft.com/office/drawing/2014/main" id="{2B70AD32-CDE1-40CE-9C82-507C7BF4F47A}"/>
              </a:ext>
            </a:extLst>
          </p:cNvPr>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5000"/>
              </a:lnSpc>
              <a:spcBef>
                <a:spcPct val="0"/>
              </a:spcBef>
              <a:buClrTx/>
              <a:buFontTx/>
              <a:buNone/>
            </a:pPr>
            <a:fld id="{C7CA84C5-A8FB-46CD-8DED-33CB6FE62085}" type="slidenum">
              <a:rPr lang="en-US" altLang="en-US" sz="1400"/>
              <a:pPr algn="r" eaLnBrk="1">
                <a:lnSpc>
                  <a:spcPct val="95000"/>
                </a:lnSpc>
                <a:spcBef>
                  <a:spcPct val="0"/>
                </a:spcBef>
                <a:buClrTx/>
                <a:buFontTx/>
                <a:buNone/>
              </a:pPr>
              <a:t>32</a:t>
            </a:fld>
            <a:endParaRPr lang="en-US" altLang="en-US" sz="1400"/>
          </a:p>
        </p:txBody>
      </p:sp>
      <p:sp>
        <p:nvSpPr>
          <p:cNvPr id="45060" name="Rectangle 2">
            <a:extLst>
              <a:ext uri="{FF2B5EF4-FFF2-40B4-BE49-F238E27FC236}">
                <a16:creationId xmlns:a16="http://schemas.microsoft.com/office/drawing/2014/main" id="{D22DB0D9-380B-44E4-A007-2805ECF007BB}"/>
              </a:ext>
            </a:extLst>
          </p:cNvPr>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45061" name="Rectangle 3">
            <a:extLst>
              <a:ext uri="{FF2B5EF4-FFF2-40B4-BE49-F238E27FC236}">
                <a16:creationId xmlns:a16="http://schemas.microsoft.com/office/drawing/2014/main" id="{6C0D8648-2968-40CA-8763-BCB8B9DEEBA3}"/>
              </a:ext>
            </a:extLst>
          </p:cNvPr>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1"/>
          <p:cNvSpPr>
            <a:spLocks noGrp="1" noChangeArrowheads="1"/>
          </p:cNvSpPr>
          <p:nvPr>
            <p:ph type="sldNum" sz="quarter"/>
          </p:nvPr>
        </p:nvSpPr>
        <p:spPr>
          <a:noFill/>
        </p:spPr>
        <p:txBody>
          <a:bodyPr/>
          <a:lstStyle/>
          <a:p>
            <a:fld id="{0F3CC879-FEBD-4C44-9A52-DE633C397D8B}" type="slidenum">
              <a:rPr lang="en-US" altLang="en-US" smtClean="0"/>
              <a:pPr/>
              <a:t>5</a:t>
            </a:fld>
            <a:endParaRPr lang="en-US" altLang="en-US"/>
          </a:p>
        </p:txBody>
      </p:sp>
      <p:sp>
        <p:nvSpPr>
          <p:cNvPr id="5222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52228"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1">
            <a:extLst>
              <a:ext uri="{FF2B5EF4-FFF2-40B4-BE49-F238E27FC236}">
                <a16:creationId xmlns:a16="http://schemas.microsoft.com/office/drawing/2014/main" id="{473F6C4A-C58D-FCDE-05FB-EC7D15ED4F0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1pPr>
            <a:lvl2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2pPr>
            <a:lvl3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3pPr>
            <a:lvl4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4pPr>
            <a:lvl5pPr>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b="1">
                <a:solidFill>
                  <a:schemeClr val="bg1"/>
                </a:solidFill>
                <a:latin typeface="Times New Roman" panose="02020603050405020304" pitchFamily="18" charset="0"/>
                <a:ea typeface="Microsoft YaHei" panose="020B0503020204020204" pitchFamily="34" charset="-122"/>
              </a:defRPr>
            </a:lvl9pPr>
          </a:lstStyle>
          <a:p>
            <a:pPr marL="0" marR="0" lvl="0" indent="0" algn="r" defTabSz="457200" rtl="0" eaLnBrk="1" fontAlgn="base" latinLnBrk="0" hangingPunct="1">
              <a:lnSpc>
                <a:spcPct val="95000"/>
              </a:lnSpc>
              <a:spcBef>
                <a:spcPct val="0"/>
              </a:spcBef>
              <a:spcAft>
                <a:spcPct val="0"/>
              </a:spcAft>
              <a:buClrTx/>
              <a:buSzPct val="100000"/>
              <a:buFontTx/>
              <a:buNone/>
              <a:tabLst>
                <a:tab pos="723900" algn="l"/>
                <a:tab pos="1447800" algn="l"/>
                <a:tab pos="2171700" algn="l"/>
                <a:tab pos="2895600" algn="l"/>
              </a:tabLst>
              <a:defRPr/>
            </a:pPr>
            <a:fld id="{0278B52D-A704-4EE5-BA51-3E14E0CCA5A6}" type="slidenum">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57200" rtl="0" eaLnBrk="1" fontAlgn="base" latinLnBrk="0" hangingPunct="1">
                <a:lnSpc>
                  <a:spcPct val="95000"/>
                </a:lnSpc>
                <a:spcBef>
                  <a:spcPct val="0"/>
                </a:spcBef>
                <a:spcAft>
                  <a:spcPct val="0"/>
                </a:spcAft>
                <a:buClrTx/>
                <a:buSzPct val="100000"/>
                <a:buFontTx/>
                <a:buNone/>
                <a:tabLst>
                  <a:tab pos="723900" algn="l"/>
                  <a:tab pos="1447800" algn="l"/>
                  <a:tab pos="2171700" algn="l"/>
                  <a:tab pos="2895600" algn="l"/>
                </a:tabLst>
                <a:defRPr/>
              </a:pPr>
              <a:t>6</a:t>
            </a:fld>
            <a:endPar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35843" name="Rectangle 1">
            <a:extLst>
              <a:ext uri="{FF2B5EF4-FFF2-40B4-BE49-F238E27FC236}">
                <a16:creationId xmlns:a16="http://schemas.microsoft.com/office/drawing/2014/main" id="{6A6DDA3B-9D9E-7A78-74AB-7B2460763A16}"/>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35844" name="Rectangle 2">
            <a:extLst>
              <a:ext uri="{FF2B5EF4-FFF2-40B4-BE49-F238E27FC236}">
                <a16:creationId xmlns:a16="http://schemas.microsoft.com/office/drawing/2014/main" id="{24A2968E-9AE5-3FEC-3B80-44F8A8C298A5}"/>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1"/>
          <p:cNvSpPr>
            <a:spLocks noGrp="1" noChangeArrowheads="1"/>
          </p:cNvSpPr>
          <p:nvPr>
            <p:ph type="sldNum" sz="quarter"/>
          </p:nvPr>
        </p:nvSpPr>
        <p:spPr>
          <a:noFill/>
        </p:spPr>
        <p:txBody>
          <a:bodyPr/>
          <a:lstStyle/>
          <a:p>
            <a:fld id="{0DD1D3D1-26A3-43DB-9AC7-158AEA6ED4C7}" type="slidenum">
              <a:rPr lang="en-US" altLang="en-US" smtClean="0"/>
              <a:pPr/>
              <a:t>7</a:t>
            </a:fld>
            <a:endParaRPr lang="en-US" altLang="en-US"/>
          </a:p>
        </p:txBody>
      </p:sp>
      <p:sp>
        <p:nvSpPr>
          <p:cNvPr id="54275"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54276"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1"/>
          <p:cNvSpPr>
            <a:spLocks noGrp="1" noChangeArrowheads="1"/>
          </p:cNvSpPr>
          <p:nvPr>
            <p:ph type="sldNum" sz="quarter"/>
          </p:nvPr>
        </p:nvSpPr>
        <p:spPr>
          <a:noFill/>
        </p:spPr>
        <p:txBody>
          <a:bodyPr/>
          <a:lstStyle/>
          <a:p>
            <a:fld id="{F4E17A2F-828C-41EB-9A16-EC9CD85FE433}" type="slidenum">
              <a:rPr lang="en-US" altLang="en-US" smtClean="0"/>
              <a:pPr/>
              <a:t>8</a:t>
            </a:fld>
            <a:endParaRPr lang="en-US" altLang="en-US"/>
          </a:p>
        </p:txBody>
      </p:sp>
      <p:sp>
        <p:nvSpPr>
          <p:cNvPr id="55299"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55300"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1"/>
          <p:cNvSpPr>
            <a:spLocks noGrp="1" noChangeArrowheads="1"/>
          </p:cNvSpPr>
          <p:nvPr>
            <p:ph type="sldNum" sz="quarter"/>
          </p:nvPr>
        </p:nvSpPr>
        <p:spPr>
          <a:noFill/>
        </p:spPr>
        <p:txBody>
          <a:bodyPr/>
          <a:lstStyle/>
          <a:p>
            <a:fld id="{0213E37A-04E4-4407-BB9E-801018EF547E}" type="slidenum">
              <a:rPr lang="en-US" altLang="en-US" smtClean="0"/>
              <a:pPr/>
              <a:t>9</a:t>
            </a:fld>
            <a:endParaRPr lang="en-US" altLang="en-US"/>
          </a:p>
        </p:txBody>
      </p:sp>
      <p:sp>
        <p:nvSpPr>
          <p:cNvPr id="5632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ln>
        </p:spPr>
      </p:sp>
      <p:sp>
        <p:nvSpPr>
          <p:cNvPr id="56324" name="Rectangle 2"/>
          <p:cNvSpPr>
            <a:spLocks noGrp="1" noChangeArrowheads="1"/>
          </p:cNvSpPr>
          <p:nvPr>
            <p:ph type="body" idx="1"/>
          </p:nvPr>
        </p:nvSpPr>
        <p:spPr>
          <a:xfrm>
            <a:off x="685800" y="4343400"/>
            <a:ext cx="5486400" cy="4114800"/>
          </a:xfrm>
          <a:noFill/>
          <a:ln/>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3">
            <a:extLst>
              <a:ext uri="{FF2B5EF4-FFF2-40B4-BE49-F238E27FC236}">
                <a16:creationId xmlns:a16="http://schemas.microsoft.com/office/drawing/2014/main" id="{0F723210-3DFF-4B86-A71A-AB691050184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4EF4AB95-034E-44BE-A42C-17AD2B7DE0D0}" type="slidenum">
              <a:rPr lang="en-US" altLang="en-US" sz="1400" smtClean="0"/>
              <a:pPr>
                <a:spcBef>
                  <a:spcPct val="0"/>
                </a:spcBef>
                <a:buClrTx/>
                <a:buSzPct val="45000"/>
                <a:buFontTx/>
                <a:buNone/>
              </a:pPr>
              <a:t>14</a:t>
            </a:fld>
            <a:endParaRPr lang="en-US" altLang="en-US" sz="1400"/>
          </a:p>
        </p:txBody>
      </p:sp>
      <p:sp>
        <p:nvSpPr>
          <p:cNvPr id="11267" name="Text Box 1">
            <a:extLst>
              <a:ext uri="{FF2B5EF4-FFF2-40B4-BE49-F238E27FC236}">
                <a16:creationId xmlns:a16="http://schemas.microsoft.com/office/drawing/2014/main" id="{3C105B32-908F-48BD-A7A6-FE0F1D9015F0}"/>
              </a:ext>
            </a:extLst>
          </p:cNvPr>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5000"/>
              </a:lnSpc>
              <a:spcBef>
                <a:spcPct val="0"/>
              </a:spcBef>
              <a:buClrTx/>
              <a:buFontTx/>
              <a:buNone/>
            </a:pPr>
            <a:fld id="{DD1925F0-DAA2-41CD-91A7-35971EE7E27E}" type="slidenum">
              <a:rPr lang="en-US" altLang="en-US" sz="1400"/>
              <a:pPr algn="r" eaLnBrk="1">
                <a:lnSpc>
                  <a:spcPct val="95000"/>
                </a:lnSpc>
                <a:spcBef>
                  <a:spcPct val="0"/>
                </a:spcBef>
                <a:buClrTx/>
                <a:buFontTx/>
                <a:buNone/>
              </a:pPr>
              <a:t>14</a:t>
            </a:fld>
            <a:endParaRPr lang="en-US" altLang="en-US" sz="1400"/>
          </a:p>
        </p:txBody>
      </p:sp>
      <p:sp>
        <p:nvSpPr>
          <p:cNvPr id="11268" name="Rectangle 2">
            <a:extLst>
              <a:ext uri="{FF2B5EF4-FFF2-40B4-BE49-F238E27FC236}">
                <a16:creationId xmlns:a16="http://schemas.microsoft.com/office/drawing/2014/main" id="{AAD532D2-515B-47B1-B72B-E2CFFEF13D92}"/>
              </a:ext>
            </a:extLst>
          </p:cNvPr>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11269" name="Rectangle 3">
            <a:extLst>
              <a:ext uri="{FF2B5EF4-FFF2-40B4-BE49-F238E27FC236}">
                <a16:creationId xmlns:a16="http://schemas.microsoft.com/office/drawing/2014/main" id="{32F9027B-7646-48DF-9FDA-327EC752C0CB}"/>
              </a:ext>
            </a:extLst>
          </p:cNvPr>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3">
            <a:extLst>
              <a:ext uri="{FF2B5EF4-FFF2-40B4-BE49-F238E27FC236}">
                <a16:creationId xmlns:a16="http://schemas.microsoft.com/office/drawing/2014/main" id="{2D5C3EC0-AA24-4835-9F47-0F01973AE35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9F172E48-230D-4668-ABFF-EF5347E7412E}" type="slidenum">
              <a:rPr lang="en-US" altLang="en-US" sz="1400" smtClean="0"/>
              <a:pPr>
                <a:spcBef>
                  <a:spcPct val="0"/>
                </a:spcBef>
                <a:buClrTx/>
                <a:buSzPct val="45000"/>
                <a:buFontTx/>
                <a:buNone/>
              </a:pPr>
              <a:t>15</a:t>
            </a:fld>
            <a:endParaRPr lang="en-US" altLang="en-US" sz="1400"/>
          </a:p>
        </p:txBody>
      </p:sp>
      <p:sp>
        <p:nvSpPr>
          <p:cNvPr id="13315" name="Text Box 1">
            <a:extLst>
              <a:ext uri="{FF2B5EF4-FFF2-40B4-BE49-F238E27FC236}">
                <a16:creationId xmlns:a16="http://schemas.microsoft.com/office/drawing/2014/main" id="{375F076D-FFE7-46AC-A2CC-2DB26FEC4957}"/>
              </a:ext>
            </a:extLst>
          </p:cNvPr>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5000"/>
              </a:lnSpc>
              <a:spcBef>
                <a:spcPct val="0"/>
              </a:spcBef>
              <a:buClrTx/>
              <a:buFontTx/>
              <a:buNone/>
            </a:pPr>
            <a:fld id="{E15939B3-F6C4-43F9-B573-A5FD75B0380A}" type="slidenum">
              <a:rPr lang="en-US" altLang="en-US" sz="1400"/>
              <a:pPr algn="r" eaLnBrk="1">
                <a:lnSpc>
                  <a:spcPct val="95000"/>
                </a:lnSpc>
                <a:spcBef>
                  <a:spcPct val="0"/>
                </a:spcBef>
                <a:buClrTx/>
                <a:buFontTx/>
                <a:buNone/>
              </a:pPr>
              <a:t>15</a:t>
            </a:fld>
            <a:endParaRPr lang="en-US" altLang="en-US" sz="1400"/>
          </a:p>
        </p:txBody>
      </p:sp>
      <p:sp>
        <p:nvSpPr>
          <p:cNvPr id="13316" name="Rectangle 2">
            <a:extLst>
              <a:ext uri="{FF2B5EF4-FFF2-40B4-BE49-F238E27FC236}">
                <a16:creationId xmlns:a16="http://schemas.microsoft.com/office/drawing/2014/main" id="{0A8D2A5B-D8BE-4719-85B6-A430633E1CDD}"/>
              </a:ext>
            </a:extLst>
          </p:cNvPr>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13317" name="Rectangle 3">
            <a:extLst>
              <a:ext uri="{FF2B5EF4-FFF2-40B4-BE49-F238E27FC236}">
                <a16:creationId xmlns:a16="http://schemas.microsoft.com/office/drawing/2014/main" id="{817F928F-2C53-4077-A277-D55C0E21C1F2}"/>
              </a:ext>
            </a:extLst>
          </p:cNvPr>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A6D7FA2D-4A69-41AD-87F8-05FCB61949F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75505F9-4950-457A-9FB7-8CF5D00228E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06388"/>
            <a:ext cx="2054225" cy="58150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6388"/>
            <a:ext cx="6013450" cy="5815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E765C53D-B506-4E7A-962F-8C737E4F6D1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4146D8F6-2B77-4722-AF6C-A9895EA387D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9AFE3DC6-032E-4786-929A-9E8EC1C45BE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3838"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604963"/>
            <a:ext cx="4033837"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99C2BBDF-5D2D-49FE-BAED-9113A12B6A3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E4BE550A-19F3-4BF0-9002-F94474CBD9E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7C2B075B-BA20-417C-B581-F86F6DC9318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1C33ABF9-EA98-4D0F-AFAB-E7F724064A42}"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47F198B2-8AEB-4E2E-B3B7-458EEDA5797A}"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B3114132-8D85-4715-B0C2-3AC27764AAF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306388"/>
            <a:ext cx="8220075" cy="1135062"/>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457200" y="1604963"/>
            <a:ext cx="8220075" cy="4516437"/>
          </a:xfrm>
          <a:prstGeom prst="rect">
            <a:avLst/>
          </a:prstGeom>
          <a:noFill/>
          <a:ln w="9525">
            <a:noFill/>
            <a:round/>
            <a:headEnd/>
            <a:tailEnd/>
          </a:ln>
        </p:spPr>
        <p:txBody>
          <a:bodyPr vert="horz" wrap="square" lIns="0" tIns="1836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dt"/>
          </p:nvPr>
        </p:nvSpPr>
        <p:spPr bwMode="auto">
          <a:xfrm>
            <a:off x="457200" y="6051550"/>
            <a:ext cx="2120900" cy="4635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l" eaLnBrk="1" hangingPunct="1">
              <a:lnSpc>
                <a:spcPct val="95000"/>
              </a:lnSpc>
              <a:buClrTx/>
              <a:buSzPct val="100000"/>
              <a:buFontTx/>
              <a:buNone/>
              <a:tabLst>
                <a:tab pos="723900" algn="l"/>
                <a:tab pos="1447800" algn="l"/>
              </a:tabLst>
              <a:defRPr sz="1400">
                <a:solidFill>
                  <a:srgbClr val="000000"/>
                </a:solidFill>
                <a:latin typeface="Times New Roman" pitchFamily="16" charset="0"/>
                <a:ea typeface="+mn-ea"/>
                <a:cs typeface="Lucida Sans Unicode" charset="0"/>
              </a:defRPr>
            </a:lvl1pPr>
          </a:lstStyle>
          <a:p>
            <a:pPr>
              <a:defRPr/>
            </a:pPr>
            <a:endParaRPr lang="en-US"/>
          </a:p>
        </p:txBody>
      </p:sp>
      <p:sp>
        <p:nvSpPr>
          <p:cNvPr id="2052" name="Rectangle 4"/>
          <p:cNvSpPr>
            <a:spLocks noGrp="1" noChangeArrowheads="1"/>
          </p:cNvSpPr>
          <p:nvPr>
            <p:ph type="ftr"/>
          </p:nvPr>
        </p:nvSpPr>
        <p:spPr bwMode="auto">
          <a:xfrm>
            <a:off x="3127375" y="6051550"/>
            <a:ext cx="2889250" cy="4635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l" eaLnBrk="1" hangingPunct="1">
              <a:lnSpc>
                <a:spcPct val="95000"/>
              </a:lnSpc>
              <a:buClrTx/>
              <a:buSzPct val="100000"/>
              <a:buFontTx/>
              <a:buNone/>
              <a:tabLst>
                <a:tab pos="723900" algn="l"/>
                <a:tab pos="1447800" algn="l"/>
                <a:tab pos="2171700" algn="l"/>
              </a:tabLst>
              <a:defRPr sz="1400">
                <a:solidFill>
                  <a:srgbClr val="000000"/>
                </a:solidFill>
                <a:latin typeface="Times New Roman" pitchFamily="16" charset="0"/>
                <a:ea typeface="+mn-ea"/>
                <a:cs typeface="Lucida Sans Unicode" charset="0"/>
              </a:defRPr>
            </a:lvl1pPr>
          </a:lstStyle>
          <a:p>
            <a:pPr>
              <a:defRPr/>
            </a:pPr>
            <a:endParaRPr lang="en-US"/>
          </a:p>
        </p:txBody>
      </p:sp>
      <p:sp>
        <p:nvSpPr>
          <p:cNvPr id="2053" name="Rectangle 5"/>
          <p:cNvSpPr>
            <a:spLocks noGrp="1" noChangeArrowheads="1"/>
          </p:cNvSpPr>
          <p:nvPr>
            <p:ph type="sldNum"/>
          </p:nvPr>
        </p:nvSpPr>
        <p:spPr bwMode="auto">
          <a:xfrm>
            <a:off x="6556375" y="6051550"/>
            <a:ext cx="2120900" cy="4635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hangingPunct="1">
              <a:lnSpc>
                <a:spcPct val="95000"/>
              </a:lnSpc>
              <a:buSzPct val="100000"/>
              <a:defRPr sz="1400">
                <a:solidFill>
                  <a:srgbClr val="000000"/>
                </a:solidFill>
              </a:defRPr>
            </a:lvl1pPr>
          </a:lstStyle>
          <a:p>
            <a:pPr>
              <a:defRPr/>
            </a:pPr>
            <a:fld id="{372A0820-0F8F-411B-A225-D7E1FD9ED1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mj-lt"/>
          <a:ea typeface="+mj-ea"/>
          <a:cs typeface="+mj-cs"/>
        </a:defRPr>
      </a:lvl1pPr>
      <a:lvl2pPr algn="ctr" defTabSz="457200" rtl="0" eaLnBrk="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2pPr>
      <a:lvl3pPr algn="ctr" defTabSz="457200" rtl="0" eaLnBrk="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3pPr>
      <a:lvl4pPr algn="ctr" defTabSz="457200" rtl="0" eaLnBrk="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4pPr>
      <a:lvl5pPr algn="ctr" defTabSz="457200" rtl="0" eaLnBrk="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5pPr>
      <a:lvl6pPr marL="2514600" indent="-228600" algn="ctr" defTabSz="457200" rtl="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6pPr>
      <a:lvl7pPr marL="2971800" indent="-228600" algn="ctr" defTabSz="457200" rtl="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7pPr>
      <a:lvl8pPr marL="3429000" indent="-228600" algn="ctr" defTabSz="457200" rtl="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8pPr>
      <a:lvl9pPr marL="3886200" indent="-228600" algn="ctr" defTabSz="457200" rtl="0" fontAlgn="base" hangingPunct="0">
        <a:lnSpc>
          <a:spcPct val="95000"/>
        </a:lnSpc>
        <a:spcBef>
          <a:spcPct val="0"/>
        </a:spcBef>
        <a:spcAft>
          <a:spcPct val="0"/>
        </a:spcAft>
        <a:buClr>
          <a:srgbClr val="000000"/>
        </a:buClr>
        <a:buSzPct val="100000"/>
        <a:buFont typeface="Times New Roman" pitchFamily="16" charset="0"/>
        <a:defRPr sz="3400">
          <a:solidFill>
            <a:srgbClr val="000080"/>
          </a:solidFill>
          <a:latin typeface="Times New Roman" pitchFamily="16" charset="0"/>
          <a:cs typeface="Arial Unicode MS" charset="0"/>
        </a:defRPr>
      </a:lvl9pPr>
    </p:titleStyle>
    <p:bodyStyle>
      <a:lvl1pPr marL="342900" indent="-342900" algn="l" defTabSz="457200" rtl="0" eaLnBrk="0" fontAlgn="base" hangingPunct="0">
        <a:lnSpc>
          <a:spcPct val="95000"/>
        </a:lnSpc>
        <a:spcBef>
          <a:spcPct val="0"/>
        </a:spcBef>
        <a:spcAft>
          <a:spcPts val="1288"/>
        </a:spcAft>
        <a:buClr>
          <a:srgbClr val="000000"/>
        </a:buClr>
        <a:buSzPct val="100000"/>
        <a:buFont typeface="Times New Roman" pitchFamily="16" charset="0"/>
        <a:buChar char="•"/>
        <a:defRPr sz="2900">
          <a:solidFill>
            <a:srgbClr val="000000"/>
          </a:solidFill>
          <a:latin typeface="+mn-lt"/>
          <a:ea typeface="+mn-ea"/>
          <a:cs typeface="+mn-cs"/>
        </a:defRPr>
      </a:lvl1pPr>
      <a:lvl2pPr marL="742950" indent="-285750" algn="l" defTabSz="457200" rtl="0" eaLnBrk="0" fontAlgn="base" hangingPunct="0">
        <a:lnSpc>
          <a:spcPct val="95000"/>
        </a:lnSpc>
        <a:spcBef>
          <a:spcPct val="0"/>
        </a:spcBef>
        <a:spcAft>
          <a:spcPts val="1025"/>
        </a:spcAft>
        <a:buClr>
          <a:srgbClr val="000000"/>
        </a:buClr>
        <a:buSzPct val="100000"/>
        <a:buFont typeface="Times New Roman" pitchFamily="16" charset="0"/>
        <a:buChar char="–"/>
        <a:defRPr sz="2500">
          <a:solidFill>
            <a:srgbClr val="000000"/>
          </a:solidFill>
          <a:latin typeface="+mn-lt"/>
          <a:cs typeface="+mn-cs"/>
        </a:defRPr>
      </a:lvl2pPr>
      <a:lvl3pPr marL="1143000" indent="-228600" algn="l" defTabSz="457200" rtl="0" eaLnBrk="0" fontAlgn="base" hangingPunct="0">
        <a:lnSpc>
          <a:spcPct val="95000"/>
        </a:lnSpc>
        <a:spcBef>
          <a:spcPct val="0"/>
        </a:spcBef>
        <a:spcAft>
          <a:spcPts val="775"/>
        </a:spcAft>
        <a:buClr>
          <a:srgbClr val="000000"/>
        </a:buClr>
        <a:buSzPct val="100000"/>
        <a:buFont typeface="Times New Roman" pitchFamily="16" charset="0"/>
        <a:buChar char="•"/>
        <a:defRPr sz="2200">
          <a:solidFill>
            <a:srgbClr val="000000"/>
          </a:solidFill>
          <a:latin typeface="+mn-lt"/>
          <a:cs typeface="+mn-cs"/>
        </a:defRPr>
      </a:lvl3pPr>
      <a:lvl4pPr marL="1600200" indent="-228600" algn="l" defTabSz="457200" rtl="0" eaLnBrk="0" fontAlgn="base" hangingPunct="0">
        <a:lnSpc>
          <a:spcPct val="95000"/>
        </a:lnSpc>
        <a:spcBef>
          <a:spcPct val="0"/>
        </a:spcBef>
        <a:spcAft>
          <a:spcPts val="513"/>
        </a:spcAft>
        <a:buClr>
          <a:srgbClr val="000000"/>
        </a:buClr>
        <a:buSzPct val="100000"/>
        <a:buFont typeface="Times New Roman" pitchFamily="16" charset="0"/>
        <a:buChar char="–"/>
        <a:defRPr sz="2000">
          <a:solidFill>
            <a:srgbClr val="000000"/>
          </a:solidFill>
          <a:latin typeface="+mn-lt"/>
          <a:cs typeface="+mn-cs"/>
        </a:defRPr>
      </a:lvl4pPr>
      <a:lvl5pPr marL="2057400" indent="-228600" algn="l" defTabSz="457200" rtl="0" eaLnBrk="0" fontAlgn="base" hangingPunct="0">
        <a:lnSpc>
          <a:spcPct val="95000"/>
        </a:lnSpc>
        <a:spcBef>
          <a:spcPct val="0"/>
        </a:spcBef>
        <a:spcAft>
          <a:spcPts val="263"/>
        </a:spcAft>
        <a:buClr>
          <a:srgbClr val="000000"/>
        </a:buClr>
        <a:buSzPct val="100000"/>
        <a:buFont typeface="Times New Roman" pitchFamily="16" charset="0"/>
        <a:buChar char="»"/>
        <a:defRPr sz="2000">
          <a:solidFill>
            <a:srgbClr val="000000"/>
          </a:solidFill>
          <a:latin typeface="+mn-lt"/>
          <a:cs typeface="+mn-cs"/>
        </a:defRPr>
      </a:lvl5pPr>
      <a:lvl6pPr marL="2514600" indent="-228600" algn="l" defTabSz="457200" rtl="0" fontAlgn="base" hangingPunct="0">
        <a:lnSpc>
          <a:spcPct val="95000"/>
        </a:lnSpc>
        <a:spcBef>
          <a:spcPct val="0"/>
        </a:spcBef>
        <a:spcAft>
          <a:spcPts val="263"/>
        </a:spcAft>
        <a:buClr>
          <a:srgbClr val="000000"/>
        </a:buClr>
        <a:buSzPct val="100000"/>
        <a:buFont typeface="Times New Roman" pitchFamily="16" charset="0"/>
        <a:defRPr>
          <a:solidFill>
            <a:srgbClr val="000000"/>
          </a:solidFill>
          <a:latin typeface="+mn-lt"/>
          <a:cs typeface="+mn-cs"/>
        </a:defRPr>
      </a:lvl6pPr>
      <a:lvl7pPr marL="2971800" indent="-228600" algn="l" defTabSz="457200" rtl="0" fontAlgn="base" hangingPunct="0">
        <a:lnSpc>
          <a:spcPct val="95000"/>
        </a:lnSpc>
        <a:spcBef>
          <a:spcPct val="0"/>
        </a:spcBef>
        <a:spcAft>
          <a:spcPts val="263"/>
        </a:spcAft>
        <a:buClr>
          <a:srgbClr val="000000"/>
        </a:buClr>
        <a:buSzPct val="100000"/>
        <a:buFont typeface="Times New Roman" pitchFamily="16" charset="0"/>
        <a:defRPr>
          <a:solidFill>
            <a:srgbClr val="000000"/>
          </a:solidFill>
          <a:latin typeface="+mn-lt"/>
          <a:cs typeface="+mn-cs"/>
        </a:defRPr>
      </a:lvl7pPr>
      <a:lvl8pPr marL="3429000" indent="-228600" algn="l" defTabSz="457200" rtl="0" fontAlgn="base" hangingPunct="0">
        <a:lnSpc>
          <a:spcPct val="95000"/>
        </a:lnSpc>
        <a:spcBef>
          <a:spcPct val="0"/>
        </a:spcBef>
        <a:spcAft>
          <a:spcPts val="263"/>
        </a:spcAft>
        <a:buClr>
          <a:srgbClr val="000000"/>
        </a:buClr>
        <a:buSzPct val="100000"/>
        <a:buFont typeface="Times New Roman" pitchFamily="16" charset="0"/>
        <a:defRPr>
          <a:solidFill>
            <a:srgbClr val="000000"/>
          </a:solidFill>
          <a:latin typeface="+mn-lt"/>
          <a:cs typeface="+mn-cs"/>
        </a:defRPr>
      </a:lvl8pPr>
      <a:lvl9pPr marL="3886200" indent="-228600" algn="l" defTabSz="457200" rtl="0" fontAlgn="base" hangingPunct="0">
        <a:lnSpc>
          <a:spcPct val="95000"/>
        </a:lnSpc>
        <a:spcBef>
          <a:spcPct val="0"/>
        </a:spcBef>
        <a:spcAft>
          <a:spcPts val="263"/>
        </a:spcAft>
        <a:buClr>
          <a:srgbClr val="000000"/>
        </a:buClr>
        <a:buSzPct val="100000"/>
        <a:buFont typeface="Times New Roman" pitchFamily="16" charset="0"/>
        <a:defRPr>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E1C1AD2-DAE8-32A1-475A-9333728E292D}"/>
              </a:ext>
            </a:extLst>
          </p:cNvPr>
          <p:cNvSpPr>
            <a:spLocks noGrp="1"/>
          </p:cNvSpPr>
          <p:nvPr>
            <p:ph idx="1"/>
          </p:nvPr>
        </p:nvSpPr>
        <p:spPr>
          <a:xfrm>
            <a:off x="628650" y="438150"/>
            <a:ext cx="7886700" cy="5789613"/>
          </a:xfrm>
        </p:spPr>
        <p:txBody>
          <a:bodyPr>
            <a:normAutofit fontScale="85000" lnSpcReduction="20000"/>
          </a:bodyPr>
          <a:lstStyle/>
          <a:p>
            <a:pPr marL="0" indent="0" algn="ctr">
              <a:lnSpc>
                <a:spcPct val="160000"/>
              </a:lnSpc>
              <a:buFont typeface="Wingdings" panose="05000000000000000000" pitchFamily="2" charset="2"/>
              <a:buNone/>
              <a:defRPr/>
            </a:pPr>
            <a:r>
              <a:rPr lang="en-IN" sz="4000" dirty="0">
                <a:solidFill>
                  <a:srgbClr val="C00000"/>
                </a:solidFill>
                <a:cs typeface="Times New Roman" panose="02020603050405020304" pitchFamily="18" charset="0"/>
              </a:rPr>
              <a:t>Uttarakhand Public Works Dept.</a:t>
            </a:r>
            <a:r>
              <a:rPr lang="en-IN" sz="4000" dirty="0">
                <a:solidFill>
                  <a:srgbClr val="00B050"/>
                </a:solidFill>
                <a:cs typeface="Times New Roman" panose="02020603050405020304" pitchFamily="18" charset="0"/>
              </a:rPr>
              <a:t> </a:t>
            </a:r>
          </a:p>
          <a:p>
            <a:pPr marL="0" indent="0" algn="ctr">
              <a:spcBef>
                <a:spcPts val="0"/>
              </a:spcBef>
              <a:buFont typeface="Wingdings" panose="05000000000000000000" pitchFamily="2" charset="2"/>
              <a:buNone/>
              <a:defRPr/>
            </a:pPr>
            <a:endParaRPr lang="en-IN" sz="3600" dirty="0">
              <a:solidFill>
                <a:srgbClr val="0070C0"/>
              </a:solidFill>
              <a:cs typeface="Times New Roman" panose="02020603050405020304" pitchFamily="18" charset="0"/>
            </a:endParaRPr>
          </a:p>
          <a:p>
            <a:pPr marL="0" indent="0" algn="ctr">
              <a:spcBef>
                <a:spcPts val="0"/>
              </a:spcBef>
              <a:spcAft>
                <a:spcPts val="1200"/>
              </a:spcAft>
              <a:buFont typeface="Wingdings" panose="05000000000000000000" pitchFamily="2" charset="2"/>
              <a:buNone/>
              <a:defRPr/>
            </a:pPr>
            <a:r>
              <a:rPr lang="en-IN" sz="3600" dirty="0">
                <a:solidFill>
                  <a:srgbClr val="FF0000"/>
                </a:solidFill>
                <a:cs typeface="Times New Roman" panose="02020603050405020304" pitchFamily="18" charset="0"/>
              </a:rPr>
              <a:t>Contractual Obligations, Functions , Claims&amp;</a:t>
            </a:r>
          </a:p>
          <a:p>
            <a:pPr marL="0" indent="0" algn="ctr">
              <a:spcBef>
                <a:spcPts val="0"/>
              </a:spcBef>
              <a:spcAft>
                <a:spcPts val="1200"/>
              </a:spcAft>
              <a:buFont typeface="Wingdings" panose="05000000000000000000" pitchFamily="2" charset="2"/>
              <a:buNone/>
              <a:defRPr/>
            </a:pPr>
            <a:r>
              <a:rPr lang="en-IN" sz="3600" dirty="0">
                <a:solidFill>
                  <a:srgbClr val="FF0000"/>
                </a:solidFill>
                <a:cs typeface="Times New Roman" panose="02020603050405020304" pitchFamily="18" charset="0"/>
              </a:rPr>
              <a:t>  Disputes </a:t>
            </a:r>
          </a:p>
          <a:p>
            <a:pPr marL="0" indent="0" algn="ctr">
              <a:spcBef>
                <a:spcPts val="0"/>
              </a:spcBef>
              <a:buFont typeface="Wingdings" panose="05000000000000000000" pitchFamily="2" charset="2"/>
              <a:buNone/>
              <a:defRPr/>
            </a:pPr>
            <a:endParaRPr lang="en-IN" sz="3600" dirty="0">
              <a:solidFill>
                <a:srgbClr val="FF0000"/>
              </a:solidFill>
              <a:cs typeface="Times New Roman" panose="02020603050405020304" pitchFamily="18" charset="0"/>
            </a:endParaRPr>
          </a:p>
          <a:p>
            <a:pPr marL="0" indent="0" algn="ctr">
              <a:spcBef>
                <a:spcPts val="0"/>
              </a:spcBef>
              <a:spcAft>
                <a:spcPts val="1200"/>
              </a:spcAft>
              <a:buFont typeface="Wingdings" panose="05000000000000000000" pitchFamily="2" charset="2"/>
              <a:buNone/>
              <a:defRPr/>
            </a:pPr>
            <a:r>
              <a:rPr lang="en-IN" sz="3600" dirty="0">
                <a:solidFill>
                  <a:srgbClr val="FF0000"/>
                </a:solidFill>
                <a:cs typeface="Times New Roman" panose="02020603050405020304" pitchFamily="18" charset="0"/>
              </a:rPr>
              <a:t> </a:t>
            </a:r>
            <a:r>
              <a:rPr lang="en-IN" sz="3600" dirty="0">
                <a:solidFill>
                  <a:srgbClr val="0070C0"/>
                </a:solidFill>
                <a:cs typeface="Times New Roman" panose="02020603050405020304" pitchFamily="18" charset="0"/>
              </a:rPr>
              <a:t>Two Days Work shop on </a:t>
            </a:r>
          </a:p>
          <a:p>
            <a:pPr marL="0" indent="0" algn="ctr">
              <a:spcBef>
                <a:spcPts val="0"/>
              </a:spcBef>
              <a:spcAft>
                <a:spcPts val="1200"/>
              </a:spcAft>
              <a:buFont typeface="Wingdings" panose="05000000000000000000" pitchFamily="2" charset="2"/>
              <a:buNone/>
              <a:defRPr/>
            </a:pPr>
            <a:r>
              <a:rPr lang="en-IN" sz="3600" dirty="0">
                <a:solidFill>
                  <a:srgbClr val="0070C0"/>
                </a:solidFill>
                <a:cs typeface="Times New Roman" panose="02020603050405020304" pitchFamily="18" charset="0"/>
              </a:rPr>
              <a:t>  Contract Management </a:t>
            </a:r>
            <a:r>
              <a:rPr lang="en-IN" sz="3600" dirty="0">
                <a:solidFill>
                  <a:srgbClr val="FF0000"/>
                </a:solidFill>
                <a:cs typeface="Times New Roman" panose="02020603050405020304" pitchFamily="18" charset="0"/>
              </a:rPr>
              <a:t> </a:t>
            </a:r>
          </a:p>
          <a:p>
            <a:pPr marL="0" indent="0" algn="ctr">
              <a:lnSpc>
                <a:spcPct val="160000"/>
              </a:lnSpc>
              <a:buFont typeface="Wingdings" panose="05000000000000000000" pitchFamily="2" charset="2"/>
              <a:buNone/>
              <a:defRPr/>
            </a:pPr>
            <a:r>
              <a:rPr lang="en-IN" sz="3600" dirty="0">
                <a:solidFill>
                  <a:srgbClr val="00B050"/>
                </a:solidFill>
                <a:cs typeface="Times New Roman" panose="02020603050405020304" pitchFamily="18" charset="0"/>
              </a:rPr>
              <a:t>5-6 January 2024  Dehradun</a:t>
            </a:r>
          </a:p>
          <a:p>
            <a:pPr marL="0" indent="0" algn="ctr">
              <a:lnSpc>
                <a:spcPct val="160000"/>
              </a:lnSpc>
              <a:buFont typeface="Wingdings" panose="05000000000000000000" pitchFamily="2" charset="2"/>
              <a:buNone/>
              <a:defRPr/>
            </a:pPr>
            <a:r>
              <a:rPr lang="en-IN" sz="3600" dirty="0" err="1">
                <a:solidFill>
                  <a:srgbClr val="00B050"/>
                </a:solidFill>
                <a:cs typeface="Times New Roman" panose="02020603050405020304" pitchFamily="18" charset="0"/>
              </a:rPr>
              <a:t>Dr.</a:t>
            </a:r>
            <a:r>
              <a:rPr lang="en-IN" sz="3600" dirty="0">
                <a:solidFill>
                  <a:srgbClr val="00B050"/>
                </a:solidFill>
                <a:cs typeface="Times New Roman" panose="02020603050405020304" pitchFamily="18" charset="0"/>
              </a:rPr>
              <a:t> Sridhar Mothe </a:t>
            </a:r>
          </a:p>
          <a:p>
            <a:pPr algn="just">
              <a:lnSpc>
                <a:spcPct val="160000"/>
              </a:lnSpc>
              <a:buFont typeface="Wingdings" panose="05000000000000000000" pitchFamily="2" charset="2"/>
              <a:buChar char="Ø"/>
              <a:defRPr/>
            </a:pPr>
            <a:endParaRPr lang="en-IN" sz="3600" dirty="0">
              <a:cs typeface="Times New Roman" panose="02020603050405020304" pitchFamily="18" charset="0"/>
            </a:endParaRPr>
          </a:p>
          <a:p>
            <a:pPr algn="just">
              <a:lnSpc>
                <a:spcPct val="160000"/>
              </a:lnSpc>
              <a:buFont typeface="Wingdings" panose="05000000000000000000" pitchFamily="2" charset="2"/>
              <a:buChar char="Ø"/>
              <a:defRPr/>
            </a:pPr>
            <a:endParaRPr lang="en-IN" sz="3600" dirty="0">
              <a:cs typeface="Times New Roman" panose="02020603050405020304" pitchFamily="18" charset="0"/>
            </a:endParaRPr>
          </a:p>
          <a:p>
            <a:pPr algn="just">
              <a:lnSpc>
                <a:spcPct val="150000"/>
              </a:lnSpc>
              <a:buFont typeface="Wingdings" panose="05000000000000000000" pitchFamily="2" charset="2"/>
              <a:buChar char="Ø"/>
              <a:defRPr/>
            </a:pPr>
            <a:endParaRPr lang="en-IN" dirty="0">
              <a:cs typeface="Times New Roman" panose="02020603050405020304" pitchFamily="18" charset="0"/>
            </a:endParaRPr>
          </a:p>
          <a:p>
            <a:pPr marL="0" indent="0">
              <a:buFont typeface="Wingdings" panose="05000000000000000000" pitchFamily="2" charset="2"/>
              <a:buNone/>
              <a:defRPr/>
            </a:pPr>
            <a:endParaRPr lang="en-IN" dirty="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8C5-EF80-44FF-8367-D70D532F28A0}"/>
              </a:ext>
            </a:extLst>
          </p:cNvPr>
          <p:cNvSpPr>
            <a:spLocks noGrp="1"/>
          </p:cNvSpPr>
          <p:nvPr>
            <p:ph type="title"/>
          </p:nvPr>
        </p:nvSpPr>
        <p:spPr/>
        <p:txBody>
          <a:bodyPr/>
          <a:lstStyle/>
          <a:p>
            <a:r>
              <a:rPr lang="en-IN" dirty="0"/>
              <a:t>Claims and Disputes </a:t>
            </a:r>
          </a:p>
        </p:txBody>
      </p:sp>
      <p:sp>
        <p:nvSpPr>
          <p:cNvPr id="3" name="Content Placeholder 2">
            <a:extLst>
              <a:ext uri="{FF2B5EF4-FFF2-40B4-BE49-F238E27FC236}">
                <a16:creationId xmlns:a16="http://schemas.microsoft.com/office/drawing/2014/main" id="{E5AC104B-9A9C-441F-ACAF-1F93718C57C4}"/>
              </a:ext>
            </a:extLst>
          </p:cNvPr>
          <p:cNvSpPr>
            <a:spLocks noGrp="1"/>
          </p:cNvSpPr>
          <p:nvPr>
            <p:ph idx="1"/>
          </p:nvPr>
        </p:nvSpPr>
        <p:spPr/>
        <p:txBody>
          <a:bodyPr/>
          <a:lstStyle/>
          <a:p>
            <a:pPr algn="just">
              <a:buFont typeface="Wingdings" panose="05000000000000000000" pitchFamily="2" charset="2"/>
              <a:buChar char="Ø"/>
            </a:pPr>
            <a:r>
              <a:rPr lang="en-IN" dirty="0"/>
              <a:t> Claims in Construction Contracts are inevitable</a:t>
            </a:r>
          </a:p>
          <a:p>
            <a:pPr algn="just">
              <a:buFont typeface="Wingdings" panose="05000000000000000000" pitchFamily="2" charset="2"/>
              <a:buChar char="Ø"/>
            </a:pPr>
            <a:r>
              <a:rPr lang="en-IN" dirty="0"/>
              <a:t>Indian Construction Industry is facing Litigations of around Rs. One Lakh Crores </a:t>
            </a:r>
          </a:p>
          <a:p>
            <a:pPr algn="just">
              <a:buFont typeface="Wingdings" panose="05000000000000000000" pitchFamily="2" charset="2"/>
              <a:buChar char="Ø"/>
            </a:pPr>
            <a:r>
              <a:rPr lang="en-IN" dirty="0"/>
              <a:t>Each year Ministry of Statistics and Program implementation publishes data of Projects of value</a:t>
            </a:r>
          </a:p>
          <a:p>
            <a:pPr marL="0" indent="0" algn="just">
              <a:buNone/>
            </a:pPr>
            <a:r>
              <a:rPr lang="en-IN" dirty="0"/>
              <a:t>    &gt; 150 Cr.  </a:t>
            </a:r>
          </a:p>
          <a:p>
            <a:pPr algn="just">
              <a:buFont typeface="Wingdings" panose="05000000000000000000" pitchFamily="2" charset="2"/>
              <a:buChar char="Ø"/>
            </a:pPr>
            <a:r>
              <a:rPr lang="en-IN" dirty="0"/>
              <a:t>84% Projects are undergoing time , cost over runs </a:t>
            </a:r>
          </a:p>
          <a:p>
            <a:pPr algn="just">
              <a:buFont typeface="Wingdings" panose="05000000000000000000" pitchFamily="2" charset="2"/>
              <a:buChar char="Ø"/>
            </a:pPr>
            <a:r>
              <a:rPr lang="en-IN" dirty="0"/>
              <a:t>In 70 % cases of disputes State is a party to litigation</a:t>
            </a:r>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141736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8C5-EF80-44FF-8367-D70D532F28A0}"/>
              </a:ext>
            </a:extLst>
          </p:cNvPr>
          <p:cNvSpPr>
            <a:spLocks noGrp="1"/>
          </p:cNvSpPr>
          <p:nvPr>
            <p:ph type="title"/>
          </p:nvPr>
        </p:nvSpPr>
        <p:spPr/>
        <p:txBody>
          <a:bodyPr/>
          <a:lstStyle/>
          <a:p>
            <a:r>
              <a:rPr lang="en-IN" dirty="0"/>
              <a:t>Anatomy  of  Disputes </a:t>
            </a:r>
          </a:p>
        </p:txBody>
      </p:sp>
      <p:sp>
        <p:nvSpPr>
          <p:cNvPr id="3" name="Content Placeholder 2">
            <a:extLst>
              <a:ext uri="{FF2B5EF4-FFF2-40B4-BE49-F238E27FC236}">
                <a16:creationId xmlns:a16="http://schemas.microsoft.com/office/drawing/2014/main" id="{E5AC104B-9A9C-441F-ACAF-1F93718C57C4}"/>
              </a:ext>
            </a:extLst>
          </p:cNvPr>
          <p:cNvSpPr>
            <a:spLocks noGrp="1"/>
          </p:cNvSpPr>
          <p:nvPr>
            <p:ph idx="1"/>
          </p:nvPr>
        </p:nvSpPr>
        <p:spPr/>
        <p:txBody>
          <a:bodyPr/>
          <a:lstStyle/>
          <a:p>
            <a:pPr algn="just">
              <a:buFont typeface="Wingdings" panose="05000000000000000000" pitchFamily="2" charset="2"/>
              <a:buChar char="Ø"/>
            </a:pPr>
            <a:r>
              <a:rPr lang="en-IN" dirty="0"/>
              <a:t> Major chunk of disputes are delay claims / prolongation costs </a:t>
            </a:r>
          </a:p>
          <a:p>
            <a:pPr algn="just">
              <a:buFont typeface="Wingdings" panose="05000000000000000000" pitchFamily="2" charset="2"/>
              <a:buChar char="Ø"/>
            </a:pPr>
            <a:r>
              <a:rPr lang="en-IN" dirty="0"/>
              <a:t>LDs, EOT related issues </a:t>
            </a:r>
          </a:p>
          <a:p>
            <a:pPr algn="just">
              <a:buFont typeface="Wingdings" panose="05000000000000000000" pitchFamily="2" charset="2"/>
              <a:buChar char="Ø"/>
            </a:pPr>
            <a:r>
              <a:rPr lang="en-IN" dirty="0"/>
              <a:t>Extra items , rate differences </a:t>
            </a:r>
          </a:p>
          <a:p>
            <a:pPr algn="just">
              <a:buFont typeface="Wingdings" panose="05000000000000000000" pitchFamily="2" charset="2"/>
              <a:buChar char="Ø"/>
            </a:pPr>
            <a:r>
              <a:rPr lang="en-IN" dirty="0"/>
              <a:t>Quantum meruit cases and valuations </a:t>
            </a:r>
          </a:p>
          <a:p>
            <a:pPr algn="just">
              <a:buFont typeface="Wingdings" panose="05000000000000000000" pitchFamily="2" charset="2"/>
              <a:buChar char="Ø"/>
            </a:pPr>
            <a:r>
              <a:rPr lang="en-IN" dirty="0"/>
              <a:t>Damages for contractual defaults </a:t>
            </a:r>
          </a:p>
          <a:p>
            <a:pPr algn="just">
              <a:buFont typeface="Wingdings" panose="05000000000000000000" pitchFamily="2" charset="2"/>
              <a:buChar char="Ø"/>
            </a:pPr>
            <a:r>
              <a:rPr lang="en-IN" dirty="0"/>
              <a:t>Ambiguities and Interpretations related issues </a:t>
            </a:r>
          </a:p>
          <a:p>
            <a:pPr algn="just">
              <a:buFont typeface="Wingdings" panose="05000000000000000000" pitchFamily="2" charset="2"/>
              <a:buChar char="Ø"/>
            </a:pPr>
            <a:r>
              <a:rPr lang="en-IN" dirty="0"/>
              <a:t>Untenable recoveries , withholds , payment defaults</a:t>
            </a:r>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275526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8C5-EF80-44FF-8367-D70D532F28A0}"/>
              </a:ext>
            </a:extLst>
          </p:cNvPr>
          <p:cNvSpPr>
            <a:spLocks noGrp="1"/>
          </p:cNvSpPr>
          <p:nvPr>
            <p:ph type="title"/>
          </p:nvPr>
        </p:nvSpPr>
        <p:spPr/>
        <p:txBody>
          <a:bodyPr/>
          <a:lstStyle/>
          <a:p>
            <a:r>
              <a:rPr lang="en-IN" dirty="0"/>
              <a:t>Claims and Substantiation  </a:t>
            </a:r>
          </a:p>
        </p:txBody>
      </p:sp>
      <p:sp>
        <p:nvSpPr>
          <p:cNvPr id="3" name="Content Placeholder 2">
            <a:extLst>
              <a:ext uri="{FF2B5EF4-FFF2-40B4-BE49-F238E27FC236}">
                <a16:creationId xmlns:a16="http://schemas.microsoft.com/office/drawing/2014/main" id="{E5AC104B-9A9C-441F-ACAF-1F93718C57C4}"/>
              </a:ext>
            </a:extLst>
          </p:cNvPr>
          <p:cNvSpPr>
            <a:spLocks noGrp="1"/>
          </p:cNvSpPr>
          <p:nvPr>
            <p:ph idx="1"/>
          </p:nvPr>
        </p:nvSpPr>
        <p:spPr/>
        <p:txBody>
          <a:bodyPr/>
          <a:lstStyle/>
          <a:p>
            <a:pPr algn="just">
              <a:buFont typeface="Wingdings" panose="05000000000000000000" pitchFamily="2" charset="2"/>
              <a:buChar char="Ø"/>
            </a:pPr>
            <a:r>
              <a:rPr lang="en-IN" dirty="0"/>
              <a:t> It is easy to lodge a Claim and equally difficult to substantiate it </a:t>
            </a:r>
          </a:p>
          <a:p>
            <a:pPr algn="just">
              <a:buFont typeface="Wingdings" panose="05000000000000000000" pitchFamily="2" charset="2"/>
              <a:buChar char="Ø"/>
            </a:pPr>
            <a:r>
              <a:rPr lang="en-IN" dirty="0"/>
              <a:t>As per Civil Law burden of proof lies with Claimant </a:t>
            </a:r>
          </a:p>
          <a:p>
            <a:pPr algn="just">
              <a:buFont typeface="Wingdings" panose="05000000000000000000" pitchFamily="2" charset="2"/>
              <a:buChar char="Ø"/>
            </a:pPr>
            <a:r>
              <a:rPr lang="en-IN" dirty="0"/>
              <a:t>Substantiation is based on </a:t>
            </a:r>
            <a:r>
              <a:rPr lang="en-IN" b="1" u="sng" dirty="0"/>
              <a:t>contemporaneous</a:t>
            </a:r>
            <a:r>
              <a:rPr lang="en-IN" dirty="0"/>
              <a:t> records  and documentation   </a:t>
            </a:r>
          </a:p>
          <a:p>
            <a:pPr algn="just">
              <a:buFont typeface="Wingdings" panose="05000000000000000000" pitchFamily="2" charset="2"/>
              <a:buChar char="Ø"/>
            </a:pPr>
            <a:r>
              <a:rPr lang="en-IN" dirty="0"/>
              <a:t>Good contract administration during execution and good practices right from commencement </a:t>
            </a:r>
          </a:p>
          <a:p>
            <a:pPr algn="just">
              <a:buFont typeface="Wingdings" panose="05000000000000000000" pitchFamily="2" charset="2"/>
              <a:buChar char="Ø"/>
            </a:pPr>
            <a:r>
              <a:rPr lang="en-IN" dirty="0"/>
              <a:t>Time and performance aspects are neglected by both parties and taken in casual manner  </a:t>
            </a:r>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157404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8C5-EF80-44FF-8367-D70D532F28A0}"/>
              </a:ext>
            </a:extLst>
          </p:cNvPr>
          <p:cNvSpPr>
            <a:spLocks noGrp="1"/>
          </p:cNvSpPr>
          <p:nvPr>
            <p:ph type="title"/>
          </p:nvPr>
        </p:nvSpPr>
        <p:spPr/>
        <p:txBody>
          <a:bodyPr/>
          <a:lstStyle/>
          <a:p>
            <a:r>
              <a:rPr lang="en-IN" dirty="0"/>
              <a:t>Claims and Substantiation  </a:t>
            </a:r>
          </a:p>
        </p:txBody>
      </p:sp>
      <p:sp>
        <p:nvSpPr>
          <p:cNvPr id="3" name="Content Placeholder 2">
            <a:extLst>
              <a:ext uri="{FF2B5EF4-FFF2-40B4-BE49-F238E27FC236}">
                <a16:creationId xmlns:a16="http://schemas.microsoft.com/office/drawing/2014/main" id="{E5AC104B-9A9C-441F-ACAF-1F93718C57C4}"/>
              </a:ext>
            </a:extLst>
          </p:cNvPr>
          <p:cNvSpPr>
            <a:spLocks noGrp="1"/>
          </p:cNvSpPr>
          <p:nvPr>
            <p:ph idx="1"/>
          </p:nvPr>
        </p:nvSpPr>
        <p:spPr/>
        <p:txBody>
          <a:bodyPr/>
          <a:lstStyle/>
          <a:p>
            <a:pPr algn="just">
              <a:buFont typeface="Wingdings" panose="05000000000000000000" pitchFamily="2" charset="2"/>
              <a:buChar char="Ø"/>
            </a:pPr>
            <a:r>
              <a:rPr lang="en-IN" dirty="0"/>
              <a:t> In many cases proper plan / practicable base line program is absent </a:t>
            </a:r>
          </a:p>
          <a:p>
            <a:pPr algn="just">
              <a:buFont typeface="Wingdings" panose="05000000000000000000" pitchFamily="2" charset="2"/>
              <a:buChar char="Ø"/>
            </a:pPr>
            <a:r>
              <a:rPr lang="en-IN" dirty="0"/>
              <a:t>Though scheduling / monitoring  </a:t>
            </a:r>
            <a:r>
              <a:rPr lang="en-IN" dirty="0" err="1"/>
              <a:t>softwares</a:t>
            </a:r>
            <a:r>
              <a:rPr lang="en-IN" dirty="0"/>
              <a:t> are used not effective in practice</a:t>
            </a:r>
          </a:p>
          <a:p>
            <a:pPr algn="just">
              <a:buFont typeface="Wingdings" panose="05000000000000000000" pitchFamily="2" charset="2"/>
              <a:buChar char="Ø"/>
            </a:pPr>
            <a:r>
              <a:rPr lang="en-IN" dirty="0"/>
              <a:t>Estimation of resources ( manpower, machinery and materials)  and their management is a big challenge </a:t>
            </a:r>
          </a:p>
          <a:p>
            <a:pPr algn="just">
              <a:buFont typeface="Wingdings" panose="05000000000000000000" pitchFamily="2" charset="2"/>
              <a:buChar char="Ø"/>
            </a:pPr>
            <a:r>
              <a:rPr lang="en-IN" dirty="0"/>
              <a:t>Industry is facing shortage of skilled manpower at all levels </a:t>
            </a:r>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417404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F9674BB4-0121-4715-89AC-8690F371924D}"/>
              </a:ext>
            </a:extLst>
          </p:cNvPr>
          <p:cNvSpPr txBox="1">
            <a:spLocks noChangeArrowheads="1"/>
          </p:cNvSpPr>
          <p:nvPr/>
        </p:nvSpPr>
        <p:spPr bwMode="auto">
          <a:xfrm>
            <a:off x="456481" y="305641"/>
            <a:ext cx="8228160" cy="11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21226" rIns="0" bIns="0" anchor="ctr"/>
          <a:lstStyle>
            <a:lvl1pPr>
              <a:lnSpc>
                <a:spcPct val="95000"/>
              </a:lnSpc>
              <a:spcAft>
                <a:spcPts val="142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9pPr>
          </a:lstStyle>
          <a:p>
            <a:pPr algn="ctr" eaLnBrk="1">
              <a:spcAft>
                <a:spcPct val="0"/>
              </a:spcAft>
              <a:buClrTx/>
              <a:buFontTx/>
              <a:buNone/>
            </a:pPr>
            <a:r>
              <a:rPr lang="en-US" altLang="en-US" sz="3356">
                <a:solidFill>
                  <a:srgbClr val="000080"/>
                </a:solidFill>
              </a:rPr>
              <a:t>Types of Claims</a:t>
            </a:r>
          </a:p>
        </p:txBody>
      </p:sp>
      <p:sp>
        <p:nvSpPr>
          <p:cNvPr id="10243" name="Text Box 2">
            <a:extLst>
              <a:ext uri="{FF2B5EF4-FFF2-40B4-BE49-F238E27FC236}">
                <a16:creationId xmlns:a16="http://schemas.microsoft.com/office/drawing/2014/main" id="{F82BC182-C187-41AE-84EF-46135930B7F1}"/>
              </a:ext>
            </a:extLst>
          </p:cNvPr>
          <p:cNvSpPr txBox="1">
            <a:spLocks noChangeArrowheads="1"/>
          </p:cNvSpPr>
          <p:nvPr/>
        </p:nvSpPr>
        <p:spPr bwMode="auto">
          <a:xfrm>
            <a:off x="456481" y="1604521"/>
            <a:ext cx="8228160" cy="44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lstStyle>
            <a:lvl1pPr marL="420688" indent="-315913">
              <a:lnSpc>
                <a:spcPct val="95000"/>
              </a:lnSpc>
              <a:spcAft>
                <a:spcPts val="1425"/>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9pPr>
          </a:lstStyle>
          <a:p>
            <a:pPr eaLnBrk="1">
              <a:buFont typeface="Times New Roman" panose="02020603050405020304" pitchFamily="18" charset="0"/>
              <a:buAutoNum type="arabicPeriod"/>
            </a:pPr>
            <a:r>
              <a:rPr lang="en-US" altLang="en-US" sz="2177"/>
              <a:t>Contractual Claims.</a:t>
            </a:r>
          </a:p>
          <a:p>
            <a:pPr eaLnBrk="1">
              <a:buFont typeface="Times New Roman" panose="02020603050405020304" pitchFamily="18" charset="0"/>
              <a:buAutoNum type="arabicPeriod"/>
            </a:pPr>
            <a:r>
              <a:rPr lang="en-US" altLang="en-US" sz="2177"/>
              <a:t>Extra Contractual Claims.</a:t>
            </a:r>
          </a:p>
          <a:p>
            <a:pPr eaLnBrk="1">
              <a:buFont typeface="Times New Roman" panose="02020603050405020304" pitchFamily="18" charset="0"/>
              <a:buAutoNum type="arabicPeriod"/>
            </a:pPr>
            <a:r>
              <a:rPr lang="en-US" altLang="en-US" sz="2177"/>
              <a:t>Quantum Merit Claim.</a:t>
            </a:r>
          </a:p>
          <a:p>
            <a:pPr eaLnBrk="1">
              <a:buFont typeface="Times New Roman" panose="02020603050405020304" pitchFamily="18" charset="0"/>
              <a:buAutoNum type="arabicPeriod"/>
            </a:pPr>
            <a:r>
              <a:rPr lang="en-US" altLang="en-US" sz="2177"/>
              <a:t>Ex-gratia Claims.</a:t>
            </a:r>
          </a:p>
          <a:p>
            <a:pPr eaLnBrk="1">
              <a:buFont typeface="Times New Roman" panose="02020603050405020304" pitchFamily="18" charset="0"/>
              <a:buAutoNum type="arabicPeriod"/>
            </a:pPr>
            <a:r>
              <a:rPr lang="en-US" altLang="en-US" sz="2177"/>
              <a:t>Counter Claims.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a:extLst>
              <a:ext uri="{FF2B5EF4-FFF2-40B4-BE49-F238E27FC236}">
                <a16:creationId xmlns:a16="http://schemas.microsoft.com/office/drawing/2014/main" id="{37BD8703-AC1D-4D30-8A7A-52B38A700988}"/>
              </a:ext>
            </a:extLst>
          </p:cNvPr>
          <p:cNvSpPr txBox="1">
            <a:spLocks noChangeArrowheads="1"/>
          </p:cNvSpPr>
          <p:nvPr/>
        </p:nvSpPr>
        <p:spPr bwMode="auto">
          <a:xfrm>
            <a:off x="414720" y="829801"/>
            <a:ext cx="8271360" cy="59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lstStyle>
            <a:lvl1pPr marL="431800" indent="-312738">
              <a:lnSpc>
                <a:spcPct val="95000"/>
              </a:lnSpc>
              <a:spcAft>
                <a:spcPts val="1425"/>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000">
                <a:solidFill>
                  <a:srgbClr val="000000"/>
                </a:solidFill>
                <a:latin typeface="Times New Roman" panose="02020603050405020304" pitchFamily="18" charset="0"/>
                <a:cs typeface="Arial Unicode MS" charset="0"/>
              </a:defRPr>
            </a:lvl9pPr>
          </a:lstStyle>
          <a:p>
            <a:pPr eaLnBrk="1">
              <a:buClrTx/>
              <a:buSzPct val="45000"/>
              <a:buFontTx/>
              <a:buNone/>
            </a:pPr>
            <a:r>
              <a:rPr lang="en-US" altLang="en-US" sz="2177"/>
              <a:t>1. Contractual Claims :- Claims which arise put of the express provision of the particular contract i.e., for Extra Cost, Expense and direct loss specifically provided as a remedy in contract.</a:t>
            </a:r>
          </a:p>
          <a:p>
            <a:pPr eaLnBrk="1">
              <a:buClrTx/>
              <a:buSzPct val="45000"/>
              <a:buFontTx/>
              <a:buNone/>
            </a:pPr>
            <a:r>
              <a:rPr lang="en-US" altLang="en-US" sz="2177"/>
              <a:t>2.Extra-Contractual Claims :- also called as Common law claims. These are for damages for breach of contract at common law.</a:t>
            </a:r>
          </a:p>
          <a:p>
            <a:pPr eaLnBrk="1">
              <a:buClrTx/>
              <a:buSzPct val="45000"/>
              <a:buFontTx/>
              <a:buNone/>
            </a:pPr>
            <a:r>
              <a:rPr lang="en-US" altLang="en-US" sz="2177"/>
              <a:t>3.Quantum Merit Claims:-Provides remedy for a person who has carried out work under the instruction of the owner but no price has been agreed</a:t>
            </a:r>
          </a:p>
          <a:p>
            <a:pPr eaLnBrk="1">
              <a:buClrTx/>
              <a:buSzPct val="45000"/>
              <a:buFontTx/>
              <a:buNone/>
            </a:pPr>
            <a:r>
              <a:rPr lang="en-US" altLang="en-US" sz="2177"/>
              <a:t>4. Ex-gratia Claims :- Ex-gratia claim is one where no legal remedy is available to the Contractor but arise out of hardship. These Claims are also called sympathy claims and are considered on mercy and moral liability.</a:t>
            </a:r>
          </a:p>
          <a:p>
            <a:pPr eaLnBrk="1">
              <a:buClrTx/>
              <a:buSzPct val="45000"/>
              <a:buFontTx/>
              <a:buNone/>
            </a:pPr>
            <a:r>
              <a:rPr lang="en-US" altLang="en-US" sz="2177"/>
              <a:t>5.Counter Claims: These claims are raised by the opposite party to counter the claims of the claimant.</a:t>
            </a:r>
          </a:p>
          <a:p>
            <a:pPr eaLnBrk="1">
              <a:buClrTx/>
              <a:buSzPct val="45000"/>
              <a:buFontTx/>
              <a:buNone/>
            </a:pPr>
            <a:endParaRPr lang="en-US" altLang="en-US" sz="2177"/>
          </a:p>
          <a:p>
            <a:pPr eaLnBrk="1">
              <a:buClrTx/>
              <a:buSzPct val="45000"/>
              <a:buFontTx/>
              <a:buNone/>
            </a:pPr>
            <a:endParaRPr lang="en-US" altLang="en-US" sz="2177"/>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A9664F24-E967-4A85-8595-83B765FA92EA}"/>
              </a:ext>
            </a:extLst>
          </p:cNvPr>
          <p:cNvSpPr txBox="1">
            <a:spLocks noChangeArrowheads="1"/>
          </p:cNvSpPr>
          <p:nvPr/>
        </p:nvSpPr>
        <p:spPr bwMode="auto">
          <a:xfrm>
            <a:off x="456481" y="254841"/>
            <a:ext cx="8228160" cy="56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21226" rIns="0" bIns="0" anchor="ctr"/>
          <a:lstStyle>
            <a:lvl1pPr>
              <a:lnSpc>
                <a:spcPct val="95000"/>
              </a:lnSpc>
              <a:spcAft>
                <a:spcPts val="142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9pPr>
          </a:lstStyle>
          <a:p>
            <a:pPr algn="ctr" eaLnBrk="1">
              <a:spcAft>
                <a:spcPct val="0"/>
              </a:spcAft>
              <a:buClrTx/>
              <a:buFontTx/>
              <a:buNone/>
            </a:pPr>
            <a:r>
              <a:rPr lang="en-US" altLang="en-US" sz="3356">
                <a:solidFill>
                  <a:srgbClr val="000080"/>
                </a:solidFill>
              </a:rPr>
              <a:t>Substantiation of claims</a:t>
            </a:r>
          </a:p>
        </p:txBody>
      </p:sp>
      <p:sp>
        <p:nvSpPr>
          <p:cNvPr id="18435" name="Text Box 2">
            <a:extLst>
              <a:ext uri="{FF2B5EF4-FFF2-40B4-BE49-F238E27FC236}">
                <a16:creationId xmlns:a16="http://schemas.microsoft.com/office/drawing/2014/main" id="{18CBFB08-C15B-49BA-88C1-9C37A698DDF8}"/>
              </a:ext>
            </a:extLst>
          </p:cNvPr>
          <p:cNvSpPr txBox="1">
            <a:spLocks noChangeArrowheads="1"/>
          </p:cNvSpPr>
          <p:nvPr/>
        </p:nvSpPr>
        <p:spPr bwMode="auto">
          <a:xfrm>
            <a:off x="456481" y="1009801"/>
            <a:ext cx="8228160" cy="559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lstStyle>
            <a:lvl1pPr marL="420688" indent="-315913">
              <a:lnSpc>
                <a:spcPct val="95000"/>
              </a:lnSpc>
              <a:spcAft>
                <a:spcPts val="1425"/>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 pos="9564688" algn="l"/>
              </a:tabLst>
              <a:defRPr sz="2000">
                <a:solidFill>
                  <a:srgbClr val="000000"/>
                </a:solidFill>
                <a:latin typeface="Times New Roman" panose="02020603050405020304" pitchFamily="18" charset="0"/>
                <a:cs typeface="Arial Unicode MS" charset="0"/>
              </a:defRPr>
            </a:lvl9pPr>
          </a:lstStyle>
          <a:p>
            <a:pPr algn="just" eaLnBrk="1">
              <a:buClr>
                <a:srgbClr val="000080"/>
              </a:buClr>
              <a:buSzPct val="45000"/>
              <a:buFont typeface="Wingdings" panose="05000000000000000000" pitchFamily="2" charset="2"/>
              <a:buChar char=""/>
            </a:pPr>
            <a:r>
              <a:rPr lang="en-US" altLang="en-US" sz="2000" dirty="0"/>
              <a:t>Substantiation of claims is a tedious and difficult task.</a:t>
            </a:r>
          </a:p>
          <a:p>
            <a:pPr algn="just" eaLnBrk="1">
              <a:buClr>
                <a:srgbClr val="000080"/>
              </a:buClr>
              <a:buSzPct val="45000"/>
              <a:buFont typeface="Wingdings" panose="05000000000000000000" pitchFamily="2" charset="2"/>
              <a:buChar char=""/>
            </a:pPr>
            <a:r>
              <a:rPr lang="en-US" altLang="en-US" sz="2000" dirty="0"/>
              <a:t>The onus of substantiation of proofs/justification of the claim lies on the claimant </a:t>
            </a:r>
            <a:r>
              <a:rPr lang="en-US" altLang="en-US" sz="2000" dirty="0" err="1"/>
              <a:t>ie</a:t>
            </a:r>
            <a:r>
              <a:rPr lang="en-US" altLang="en-US" sz="2000" dirty="0"/>
              <a:t> whoever put forth the claims.</a:t>
            </a:r>
          </a:p>
          <a:p>
            <a:pPr algn="just" eaLnBrk="1">
              <a:buClr>
                <a:srgbClr val="000080"/>
              </a:buClr>
              <a:buSzPct val="45000"/>
              <a:buFont typeface="Wingdings" panose="05000000000000000000" pitchFamily="2" charset="2"/>
              <a:buChar char=""/>
            </a:pPr>
            <a:r>
              <a:rPr lang="en-US" altLang="en-US" sz="2000" dirty="0"/>
              <a:t>Good record keeping ,maintenance of records, evidences through correspondence , preservation of related record is necessary for sustaining a claim.</a:t>
            </a:r>
          </a:p>
          <a:p>
            <a:pPr algn="just" eaLnBrk="1">
              <a:buClr>
                <a:srgbClr val="000080"/>
              </a:buClr>
              <a:buSzPct val="45000"/>
              <a:buFont typeface="Wingdings" panose="05000000000000000000" pitchFamily="2" charset="2"/>
              <a:buChar char=""/>
            </a:pPr>
            <a:r>
              <a:rPr lang="en-US" altLang="en-US" sz="2000" dirty="0"/>
              <a:t>In case of delay claims ,proofs and evidences on various hindrances ,delays are required with good periodic  correspondence with the client.</a:t>
            </a:r>
          </a:p>
          <a:p>
            <a:pPr algn="just" eaLnBrk="1">
              <a:buClr>
                <a:srgbClr val="000080"/>
              </a:buClr>
              <a:buSzPct val="45000"/>
              <a:buFont typeface="Wingdings" panose="05000000000000000000" pitchFamily="2" charset="2"/>
              <a:buChar char=""/>
            </a:pPr>
            <a:r>
              <a:rPr lang="en-US" altLang="en-US" sz="2000" dirty="0"/>
              <a:t>In idling /under-utilization claims, resources like manpower and machinery deployed in a particular period are required for record building.</a:t>
            </a:r>
          </a:p>
          <a:p>
            <a:pPr algn="just" eaLnBrk="1">
              <a:buClr>
                <a:srgbClr val="000080"/>
              </a:buClr>
              <a:buSzPct val="45000"/>
              <a:buFont typeface="Wingdings" panose="05000000000000000000" pitchFamily="2" charset="2"/>
              <a:buChar char=""/>
            </a:pPr>
            <a:r>
              <a:rPr lang="en-US" altLang="en-US" sz="2000" dirty="0"/>
              <a:t>Need to check for limitation clause for lodging any claim</a:t>
            </a:r>
          </a:p>
          <a:p>
            <a:pPr algn="just" eaLnBrk="1">
              <a:buClr>
                <a:srgbClr val="000080"/>
              </a:buClr>
              <a:buSzPct val="45000"/>
              <a:buFont typeface="Wingdings" panose="05000000000000000000" pitchFamily="2" charset="2"/>
              <a:buChar char=""/>
            </a:pPr>
            <a:r>
              <a:rPr lang="en-US" altLang="en-US" sz="2000" dirty="0"/>
              <a:t>The parties cannot alter any legal provisions i.e. limitations, their law rules by mutual agreement.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274638"/>
            <a:ext cx="8224838" cy="820737"/>
          </a:xfrm>
        </p:spPr>
        <p:txBody>
          <a:bodyPr tIns="15120"/>
          <a:lstStyle/>
          <a:p>
            <a:pPr algn="l"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1">
                <a:solidFill>
                  <a:srgbClr val="C00000"/>
                </a:solidFill>
              </a:rPr>
              <a:t>Disputes arise from Claims</a:t>
            </a:r>
          </a:p>
        </p:txBody>
      </p:sp>
      <p:sp>
        <p:nvSpPr>
          <p:cNvPr id="26627" name="Rectangle 2"/>
          <p:cNvSpPr>
            <a:spLocks noGrp="1" noChangeArrowheads="1"/>
          </p:cNvSpPr>
          <p:nvPr>
            <p:ph type="body" idx="1"/>
          </p:nvPr>
        </p:nvSpPr>
        <p:spPr>
          <a:xfrm>
            <a:off x="457200" y="1143000"/>
            <a:ext cx="8458200" cy="6003925"/>
          </a:xfrm>
        </p:spPr>
        <p:txBody>
          <a:bodyPr tIns="11520"/>
          <a:lstStyle/>
          <a:p>
            <a:pPr marL="0" indent="0" eaLnBrk="1">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Potential Causes of Disputes :</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Delays in handing over of site, work fronts.</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Variation in data/information supplied and that actually encountered during execution</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Late supply of drawings, decisions, approvals</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Disruption/disturbance caused due to untimely or unjustified instructions.</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Employers defaults affecting performance like delayed payments, illegal recoveries  etc.  Ambiguities persisting in Terms</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Deviations , variations beyond agreement provisions , change in scope</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Non approval of justified rates for Variations , extra  scope works</a:t>
            </a:r>
          </a:p>
          <a:p>
            <a:pPr marL="0" indent="0" eaLnBrk="1">
              <a:lnSpc>
                <a:spcPct val="143000"/>
              </a:lnSpc>
              <a:buSzPct val="45000"/>
              <a:buFont typeface="Wingdings" charset="2"/>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b="1"/>
              <a:t> Violation of Contract conditions , stipulated and agreed  provisions  </a:t>
            </a:r>
          </a:p>
          <a:p>
            <a:pPr marL="0" indent="0" eaLnBrk="1">
              <a:lnSpc>
                <a:spcPct val="143000"/>
              </a:lnSpc>
              <a:buClrTx/>
              <a:buSzPct val="45000"/>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b="1"/>
          </a:p>
        </p:txBody>
      </p:sp>
      <p:sp>
        <p:nvSpPr>
          <p:cNvPr id="26628" name="Text Box 3"/>
          <p:cNvSpPr txBox="1">
            <a:spLocks noChangeArrowheads="1"/>
          </p:cNvSpPr>
          <p:nvPr/>
        </p:nvSpPr>
        <p:spPr bwMode="auto">
          <a:xfrm>
            <a:off x="7162800" y="6261100"/>
            <a:ext cx="1295400" cy="3683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Cond…</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1066800" y="609600"/>
            <a:ext cx="7467600" cy="5878513"/>
          </a:xfrm>
          <a:prstGeom prst="rect">
            <a:avLst/>
          </a:prstGeom>
          <a:noFill/>
          <a:ln w="9525">
            <a:noFill/>
            <a:round/>
            <a:headEnd/>
            <a:tailEnd/>
          </a:ln>
        </p:spPr>
        <p:txBody>
          <a:bodyPr lIns="90000" tIns="46800" rIns="90000" bIns="46800">
            <a:spAutoFit/>
          </a:bodyPr>
          <a:lstStyle/>
          <a:p>
            <a:pPr algn="ctr" eaLnBrk="1" hangingPunct="1">
              <a:spcBef>
                <a:spcPts val="1500"/>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a:solidFill>
                  <a:srgbClr val="C00000"/>
                </a:solidFill>
              </a:rPr>
              <a:t>Avoidance and Remedies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Planning is tedious, time consuming , complex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Appreciation of Planning function</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Correct and optimum Planning right from conception to completion</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Unambiguous , fair , workable conditions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Avoidance of poor drafting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No cut paste methods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Practicable specs , norms, standards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Sharing of risks , responsibilities in execution</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Fair Contract Administration</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Harmonious working relations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Viewing the other party as a resource to get the work done</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Good Communication , no cults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Discussions , Amicable settlements</a:t>
            </a:r>
          </a:p>
        </p:txBody>
      </p:sp>
      <p:sp>
        <p:nvSpPr>
          <p:cNvPr id="27651" name="Text Box 2"/>
          <p:cNvSpPr txBox="1">
            <a:spLocks noChangeArrowheads="1"/>
          </p:cNvSpPr>
          <p:nvPr/>
        </p:nvSpPr>
        <p:spPr bwMode="auto">
          <a:xfrm>
            <a:off x="7010400" y="6400800"/>
            <a:ext cx="1295400" cy="3683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Cond…</a:t>
            </a:r>
          </a:p>
        </p:txBody>
      </p:sp>
    </p:spTree>
  </p:cSld>
  <p:clrMapOvr>
    <a:masterClrMapping/>
  </p:clrMapOvr>
  <p:transition>
    <p:plus/>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066800" y="609600"/>
            <a:ext cx="7467600" cy="5732463"/>
          </a:xfrm>
          <a:prstGeom prst="rect">
            <a:avLst/>
          </a:prstGeom>
          <a:noFill/>
          <a:ln w="9525">
            <a:noFill/>
            <a:round/>
            <a:headEnd/>
            <a:tailEnd/>
          </a:ln>
        </p:spPr>
        <p:txBody>
          <a:bodyPr lIns="90000" tIns="46800" rIns="90000" bIns="46800">
            <a:spAutoFit/>
          </a:bodyPr>
          <a:lstStyle/>
          <a:p>
            <a:pPr algn="ctr" eaLnBrk="1" hangingPunct="1">
              <a:spcBef>
                <a:spcPts val="1500"/>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a:solidFill>
                  <a:srgbClr val="C00000"/>
                </a:solidFill>
              </a:rPr>
              <a:t>Avoidance and Remedies</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Planning  before floating tenders </a:t>
            </a:r>
          </a:p>
          <a:p>
            <a:pPr eaLnBrk="1" hangingPunct="1">
              <a:spcBef>
                <a:spcPts val="1125"/>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Planning is important function at tender stage which is not given proper</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Attention</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
            </a: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Reasons being lack of time , lack of resources , easy taking</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Proper planning from dept . While framing estimate , NIT</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Adequate technical investigation , site soil investigation , surveys </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Adequate site trail pits , soil profile assessments based on size of plot,</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Location of buildings </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Preparation of BOQ incorporating relevant items of work with good    </a:t>
            </a:r>
          </a:p>
          <a:p>
            <a:pPr eaLnBrk="1" hangingPunct="1">
              <a:buClr>
                <a:srgbClr val="000000"/>
              </a:buClr>
              <a:buSzPct val="45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planning</a:t>
            </a:r>
          </a:p>
          <a:p>
            <a:pPr eaLnBrk="1" hangingPunct="1">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Estimating correct quantities , rates for arriving reasonable cost estimate</a:t>
            </a:r>
          </a:p>
        </p:txBody>
      </p:sp>
      <p:sp>
        <p:nvSpPr>
          <p:cNvPr id="28675" name="Text Box 2"/>
          <p:cNvSpPr txBox="1">
            <a:spLocks noChangeArrowheads="1"/>
          </p:cNvSpPr>
          <p:nvPr/>
        </p:nvSpPr>
        <p:spPr bwMode="auto">
          <a:xfrm>
            <a:off x="7010400" y="6400800"/>
            <a:ext cx="1295400" cy="3683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Cond…</a:t>
            </a:r>
          </a:p>
        </p:txBody>
      </p:sp>
    </p:spTree>
  </p:cSld>
  <p:clrMapOvr>
    <a:masterClrMapping/>
  </p:clrMapOvr>
  <p:transition>
    <p:plus/>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B2ABD32-41F6-7336-CAC8-6137120A3ACA}"/>
              </a:ext>
            </a:extLst>
          </p:cNvPr>
          <p:cNvSpPr>
            <a:spLocks noGrp="1" noChangeArrowheads="1"/>
          </p:cNvSpPr>
          <p:nvPr>
            <p:ph type="title"/>
          </p:nvPr>
        </p:nvSpPr>
        <p:spPr>
          <a:xfrm>
            <a:off x="457200" y="306388"/>
            <a:ext cx="8220075" cy="912812"/>
          </a:xfrm>
        </p:spPr>
        <p:txBody>
          <a:bodyPr/>
          <a:lstStyle/>
          <a:p>
            <a:r>
              <a:rPr lang="en-US" altLang="en-US"/>
              <a:t>Principles of Project Management </a:t>
            </a:r>
          </a:p>
        </p:txBody>
      </p:sp>
      <p:sp>
        <p:nvSpPr>
          <p:cNvPr id="5123" name="Content Placeholder 2">
            <a:extLst>
              <a:ext uri="{FF2B5EF4-FFF2-40B4-BE49-F238E27FC236}">
                <a16:creationId xmlns:a16="http://schemas.microsoft.com/office/drawing/2014/main" id="{0C2C5ED4-618A-89F7-6F37-1F4401AE2B98}"/>
              </a:ext>
            </a:extLst>
          </p:cNvPr>
          <p:cNvSpPr>
            <a:spLocks noGrp="1" noChangeArrowheads="1"/>
          </p:cNvSpPr>
          <p:nvPr>
            <p:ph idx="1"/>
          </p:nvPr>
        </p:nvSpPr>
        <p:spPr>
          <a:xfrm>
            <a:off x="457200" y="1676400"/>
            <a:ext cx="8220075" cy="4445000"/>
          </a:xfrm>
        </p:spPr>
        <p:txBody>
          <a:bodyPr/>
          <a:lstStyle/>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1800"/>
              <a:t>   </a:t>
            </a:r>
            <a:r>
              <a:rPr lang="en-US" altLang="en-US" sz="2000"/>
              <a:t>Management is an art of getting the things done  by the people as per the    objectives through the system , process </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Management   is an Art and Science both</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Functions of management : Planning , Organizing  , Staffing , Directing</a:t>
            </a:r>
          </a:p>
          <a:p>
            <a:pPr algn="jus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Controlling , Reporting , Budgeting ( POSDCORB)</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Project Management principles for  Construction ( Finance , materials , machinery etc.)</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Construction project is on product sold and made analogy</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Management of Construction and Construction management </a:t>
            </a:r>
          </a:p>
          <a:p>
            <a:pPr algn="just">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a:t>  Construction projects are executed through Contracts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273051" y="685800"/>
            <a:ext cx="8489950" cy="8435259"/>
          </a:xfrm>
          <a:prstGeom prst="rect">
            <a:avLst/>
          </a:prstGeom>
          <a:noFill/>
          <a:ln w="9525">
            <a:noFill/>
            <a:round/>
            <a:headEnd/>
            <a:tailEnd/>
          </a:ln>
        </p:spPr>
        <p:txBody>
          <a:bodyPr wrap="square"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dirty="0">
                <a:solidFill>
                  <a:srgbClr val="C00000"/>
                </a:solidFill>
              </a:rPr>
              <a:t>   Delay Claims in Construction Contracts</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b="0" dirty="0">
              <a:solidFill>
                <a:srgbClr val="C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marL="285750" indent="-285750" algn="just" eaLnBrk="1" hangingPunct="1">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Delay is lateness </a:t>
            </a:r>
          </a:p>
          <a:p>
            <a:pPr marL="285750" indent="-285750" algn="just" eaLnBrk="1" hangingPunct="1">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Disruption is impediment in planned , sequence of operations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 Resources are underutilized – less efficiently used –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lost   productivity)</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a:t>
            </a:r>
          </a:p>
          <a:p>
            <a:pPr marL="342900" indent="-342900" algn="just" eaLnBrk="1" hangingPunct="1">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Four Cardinal Principles for Delay Claims substantiation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1) Cause of Delay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2) Delay  Responsibility as per contract </a:t>
            </a:r>
          </a:p>
          <a:p>
            <a:pPr algn="just"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IN" altLang="en-US" sz="2400" b="0" dirty="0">
              <a:solidFill>
                <a:srgbClr val="000000"/>
              </a:solidFill>
            </a:endParaRP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sz="2400" b="0" dirty="0">
                <a:solidFill>
                  <a:srgbClr val="000000"/>
                </a:solidFill>
              </a:rPr>
              <a:t>                              3)  Impact of Delay ( Suitable delay analysis )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sz="2400" b="0" dirty="0">
                <a:solidFill>
                  <a:srgbClr val="000000"/>
                </a:solidFill>
              </a:rPr>
              <a:t>       </a:t>
            </a: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sz="2400" b="0" dirty="0">
                <a:solidFill>
                  <a:srgbClr val="000000"/>
                </a:solidFill>
              </a:rPr>
              <a:t>                              4)  Quantification ( Cost of the impact)</a:t>
            </a:r>
            <a:endParaRPr lang="en-US" altLang="en-US" sz="2400" b="0" dirty="0">
              <a:solidFill>
                <a:srgbClr val="000000"/>
              </a:solidFill>
            </a:endParaRP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sz="2400" b="0" dirty="0">
                <a:solidFill>
                  <a:srgbClr val="000000"/>
                </a:solidFill>
              </a:rPr>
              <a:t>       </a:t>
            </a:r>
            <a:endParaRPr lang="en-US" altLang="en-US" sz="2400" b="0" dirty="0">
              <a:solidFill>
                <a:srgbClr val="000000"/>
              </a:solidFill>
            </a:endParaRPr>
          </a:p>
          <a:p>
            <a:pPr algn="just"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algn="just"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baseline="-2500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err="1">
                <a:solidFill>
                  <a:srgbClr val="000000"/>
                </a:solidFill>
              </a:rPr>
              <a:t>Seqenece</a:t>
            </a:r>
            <a:r>
              <a:rPr lang="en-US" altLang="en-US" b="0" dirty="0">
                <a:solidFill>
                  <a:srgbClr val="000000"/>
                </a:solidFill>
              </a:rPr>
              <a:t> </a:t>
            </a: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57200" y="685800"/>
            <a:ext cx="8178800" cy="6804025"/>
          </a:xfrm>
          <a:prstGeom prst="rect">
            <a:avLst/>
          </a:prstGeom>
          <a:noFill/>
          <a:ln w="9525">
            <a:noFill/>
            <a:round/>
            <a:headEnd/>
            <a:tailEnd/>
          </a:ln>
        </p:spPr>
        <p:txBody>
          <a:bodyPr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a:solidFill>
                  <a:srgbClr val="C00000"/>
                </a:solidFill>
              </a:rPr>
              <a:t>   Types of  Delays and EOT issues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Different  types of   Delays :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Compensable , Excusable  Delay  ( CD )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Excusable , No compensable Delay  ( NCD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Non Excusable  Delay  ( ND )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Concurrent  Delays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Justification  of  Delays  by  Delay Analysis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Base line  Program  , Impact of Delays  on  Critical  Paths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As Planned  Method  of delay analysis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As    Built Methods  of  delay  analysis</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baseline="-2500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85800"/>
            <a:ext cx="8178800" cy="7650163"/>
          </a:xfrm>
          <a:prstGeom prst="rect">
            <a:avLst/>
          </a:prstGeom>
          <a:noFill/>
          <a:ln w="9525">
            <a:noFill/>
            <a:round/>
            <a:headEnd/>
            <a:tailEnd/>
          </a:ln>
        </p:spPr>
        <p:txBody>
          <a:bodyPr lIns="90000" tIns="46800" rIns="90000" bIns="46800">
            <a:spAutoFit/>
          </a:bodyPr>
          <a:lstStyle/>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a:solidFill>
                  <a:srgbClr val="C00000"/>
                </a:solidFill>
              </a:rPr>
              <a:t>   Delay Analysis Methodologies and EOT ( UK SCL</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a:solidFill>
                  <a:srgbClr val="C00000"/>
                </a:solidFill>
              </a:rPr>
              <a:t>    Protocols)   :</a:t>
            </a:r>
            <a:endParaRPr lang="en-US" altLang="en-US" b="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CPM  Scheduled Based Delay Analysis Methodologies    </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As Planned Vs As Built Delay analysis </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Impacted Planned Schedule Method </a:t>
            </a: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Collapsed As Built Methodology ( But for or Entitled )</a:t>
            </a: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Windows delay analysis methods</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Time Impact Analysis</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Suitability of methodology depends upon many criterion </a:t>
            </a: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
            </a:r>
          </a:p>
          <a:p>
            <a:pPr algn="ctr" eaLnBrk="1" hangingPunct="1">
              <a:lnSpc>
                <a:spcPct val="150000"/>
              </a:lnSpc>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UK Society of Construction Law ( SCL 2003 ) has published Delay analysis , EOT protocols ( Four basic principles as guide lines- Records maintenance , Program , EOT,</a:t>
            </a:r>
          </a:p>
          <a:p>
            <a:pPr algn="ctr" eaLnBrk="1" hangingPunct="1">
              <a:lnSpc>
                <a:spcPct val="150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Delay Analysis methodology to be agreed. ( Revised SCL Protocols 2017) .</a:t>
            </a:r>
          </a:p>
          <a:p>
            <a:pPr algn="ctr" eaLnBrk="1" hangingPunct="1">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baseline="-25000">
              <a:solidFill>
                <a:srgbClr val="000000"/>
              </a:solidFill>
            </a:endParaRPr>
          </a:p>
          <a:p>
            <a:pPr algn="ctr" eaLnBrk="1" hangingPunct="1">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304800" y="381000"/>
            <a:ext cx="8686800" cy="7450374"/>
          </a:xfrm>
          <a:prstGeom prst="rect">
            <a:avLst/>
          </a:prstGeom>
          <a:noFill/>
          <a:ln w="9525">
            <a:noFill/>
            <a:round/>
            <a:headEnd/>
            <a:tailEnd/>
          </a:ln>
        </p:spPr>
        <p:txBody>
          <a:bodyPr wrap="square"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dirty="0">
                <a:solidFill>
                  <a:srgbClr val="C00000"/>
                </a:solidFill>
              </a:rPr>
              <a:t>   Delay Claims Assessment methods :</a:t>
            </a:r>
            <a:endParaRPr lang="en-US" altLang="en-US" b="0" dirty="0">
              <a:solidFill>
                <a:srgbClr val="000000"/>
              </a:solidFill>
            </a:endParaRP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Actual Cost Method ( Classification of Costs in time , non time related in extended period that is fixed costs and variable costs)</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Total Cost Method ( Comparison of As bid costs with total incurred costs in actual executed period – difference )</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Modified Total Cost Method ( Discounted )</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Jury Verdict Method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When no other quantification is possible Tribunal can come at reasonable equitable adjustment for cost compensation when there is clear proof of injury ( No reliable method possible to be proved)</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Global / Composite Claims discouraged </a:t>
            </a:r>
          </a:p>
          <a:p>
            <a:pPr eaLnBrk="1" hangingPunct="1">
              <a:lnSpc>
                <a:spcPct val="150000"/>
              </a:lnSpc>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eaLnBrk="1" hangingPunct="1">
              <a:lnSpc>
                <a:spcPct val="150000"/>
              </a:lnSpc>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73050" y="685800"/>
            <a:ext cx="8718550" cy="6065379"/>
          </a:xfrm>
          <a:prstGeom prst="rect">
            <a:avLst/>
          </a:prstGeom>
          <a:noFill/>
          <a:ln w="9525">
            <a:noFill/>
            <a:round/>
            <a:headEnd/>
            <a:tailEnd/>
          </a:ln>
        </p:spPr>
        <p:txBody>
          <a:bodyPr wrap="square"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dirty="0">
                <a:solidFill>
                  <a:srgbClr val="C00000"/>
                </a:solidFill>
              </a:rPr>
              <a:t>   Typical Heads of Recovery </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Machinery , Equipment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Manpower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Site Overheads ( General , Site office)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Head office Over Heads ( HOOH) </a:t>
            </a:r>
          </a:p>
          <a:p>
            <a:pPr eaLnBrk="1" hangingPunct="1">
              <a:lnSpc>
                <a:spcPct val="150000"/>
              </a:lnSpc>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       ( Formulae based assessment : Hudson, Emden , </a:t>
            </a:r>
            <a:r>
              <a:rPr lang="en-US" altLang="en-US" sz="2400" b="0" dirty="0" err="1">
                <a:solidFill>
                  <a:srgbClr val="000000"/>
                </a:solidFill>
              </a:rPr>
              <a:t>Eichley</a:t>
            </a:r>
            <a:r>
              <a:rPr lang="en-US" altLang="en-US" sz="2400" b="0" dirty="0">
                <a:solidFill>
                  <a:srgbClr val="000000"/>
                </a:solidFill>
              </a:rPr>
              <a:t> )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Interest , Finance Charges</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Insurance , BG Costs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Loss of profit</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400"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p:txBody>
      </p:sp>
    </p:spTree>
    <p:extLst>
      <p:ext uri="{BB962C8B-B14F-4D97-AF65-F5344CB8AC3E}">
        <p14:creationId xmlns:p14="http://schemas.microsoft.com/office/powerpoint/2010/main" val="801891212"/>
      </p:ext>
    </p:extLst>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304800" y="381000"/>
            <a:ext cx="8686800" cy="4403386"/>
          </a:xfrm>
          <a:prstGeom prst="rect">
            <a:avLst/>
          </a:prstGeom>
          <a:noFill/>
          <a:ln w="9525">
            <a:noFill/>
            <a:round/>
            <a:headEnd/>
            <a:tailEnd/>
          </a:ln>
        </p:spPr>
        <p:txBody>
          <a:bodyPr wrap="square"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dirty="0">
                <a:solidFill>
                  <a:srgbClr val="C00000"/>
                </a:solidFill>
              </a:rPr>
              <a:t>   Quantum Meruit / Cost Claims :</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Contractual Valuation for Extra / Out of Scope works </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Escalation Provisions</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Variations / deviations and Limits of applicability</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Commercial Viabilities , Differences in rate derivations</a:t>
            </a:r>
          </a:p>
          <a:p>
            <a:pPr marL="342900" indent="-342900" eaLnBrk="1" hangingPunct="1">
              <a:lnSpc>
                <a:spcPct val="150000"/>
              </a:lnSpc>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Quantum Meruit – no quantification agreed  </a:t>
            </a:r>
          </a:p>
          <a:p>
            <a:pPr marL="342900" indent="-342900" eaLnBrk="1" hangingPunct="1">
              <a:lnSpc>
                <a:spcPct val="150000"/>
              </a:lnSpc>
              <a:buSzPct val="100000"/>
              <a:buFont typeface="Wingdings" panose="05000000000000000000"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dirty="0">
                <a:solidFill>
                  <a:srgbClr val="000000"/>
                </a:solidFill>
              </a:rPr>
              <a:t>Industry practices , market rate evaluations etc. </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p:txBody>
      </p:sp>
    </p:spTree>
    <p:extLst>
      <p:ext uri="{BB962C8B-B14F-4D97-AF65-F5344CB8AC3E}">
        <p14:creationId xmlns:p14="http://schemas.microsoft.com/office/powerpoint/2010/main" val="2973171957"/>
      </p:ext>
    </p:extLst>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id="{0B1A7D61-C22B-55B8-297E-2870FE586966}"/>
              </a:ext>
            </a:extLst>
          </p:cNvPr>
          <p:cNvSpPr txBox="1">
            <a:spLocks noChangeArrowheads="1"/>
          </p:cNvSpPr>
          <p:nvPr/>
        </p:nvSpPr>
        <p:spPr bwMode="auto">
          <a:xfrm>
            <a:off x="273050" y="685800"/>
            <a:ext cx="8553450" cy="624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a:solidFill>
                  <a:srgbClr val="C00000"/>
                </a:solidFill>
              </a:rPr>
              <a:t>   Evidence  :</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Strict Rules of  Evidence and Evidence Act are not applicable for Arbitration ( Sec-19 )</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However AT is to follow general principles of evidence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AT can decide admissibility of evidence, relevance and weight of evidence </a:t>
            </a:r>
          </a:p>
          <a:p>
            <a:pPr eaLnBrk="1" hangingPunct="1">
              <a:buSzPct val="100000"/>
            </a:pPr>
            <a:endParaRPr lang="en-IN" altLang="en-US" b="0">
              <a:solidFill>
                <a:srgbClr val="000000"/>
              </a:solidFill>
            </a:endParaRPr>
          </a:p>
          <a:p>
            <a:pPr eaLnBrk="1" hangingPunct="1">
              <a:buSzPct val="100000"/>
              <a:buFont typeface="Arial" panose="020B0604020202020204" pitchFamily="34" charset="0"/>
              <a:buChar char="•"/>
            </a:pPr>
            <a:r>
              <a:rPr lang="en-IN" altLang="en-US" b="0">
                <a:solidFill>
                  <a:srgbClr val="000000"/>
                </a:solidFill>
              </a:rPr>
              <a:t>   Evidence Types </a:t>
            </a:r>
          </a:p>
          <a:p>
            <a:pPr eaLnBrk="1" hangingPunct="1">
              <a:buSzPct val="100000"/>
            </a:pPr>
            <a:r>
              <a:rPr lang="en-IN" altLang="en-US" b="0">
                <a:solidFill>
                  <a:srgbClr val="000000"/>
                </a:solidFill>
              </a:rPr>
              <a:t>     -  Oral , Documentary </a:t>
            </a:r>
          </a:p>
          <a:p>
            <a:pPr eaLnBrk="1" hangingPunct="1">
              <a:buSzPct val="100000"/>
            </a:pPr>
            <a:r>
              <a:rPr lang="en-IN" altLang="en-US" b="0">
                <a:solidFill>
                  <a:srgbClr val="000000"/>
                </a:solidFill>
              </a:rPr>
              <a:t>	     - Direct , Hear Say </a:t>
            </a:r>
          </a:p>
          <a:p>
            <a:pPr eaLnBrk="1" hangingPunct="1">
              <a:buSzPct val="100000"/>
            </a:pPr>
            <a:r>
              <a:rPr lang="en-IN" altLang="en-US" b="0">
                <a:solidFill>
                  <a:srgbClr val="000000"/>
                </a:solidFill>
              </a:rPr>
              <a:t>     -  Primary </a:t>
            </a:r>
          </a:p>
          <a:p>
            <a:pPr eaLnBrk="1" hangingPunct="1">
              <a:buSzPct val="100000"/>
            </a:pPr>
            <a:r>
              <a:rPr lang="en-IN" altLang="en-US" b="0">
                <a:solidFill>
                  <a:srgbClr val="000000"/>
                </a:solidFill>
              </a:rPr>
              <a:t>     - Secondary </a:t>
            </a:r>
            <a:endParaRPr lang="en-US" altLang="en-US" b="0">
              <a:solidFill>
                <a:srgbClr val="000000"/>
              </a:solidFill>
            </a:endParaRP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Generally in Construction / Infrastructure disputes site records  and correspondence </a:t>
            </a:r>
          </a:p>
          <a:p>
            <a:pPr eaLnBrk="1" hangingPunct="1">
              <a:buSzPct val="100000"/>
            </a:pPr>
            <a:r>
              <a:rPr lang="en-US" altLang="en-US" b="0">
                <a:solidFill>
                  <a:srgbClr val="000000"/>
                </a:solidFill>
              </a:rPr>
              <a:t>       exchanged is produced as documentary evidence ( Exhibits)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MoMs , bill copies , registers , progress reports etc.</a:t>
            </a:r>
          </a:p>
          <a:p>
            <a:pPr eaLnBrk="1" hangingPunct="1">
              <a:buSzPct val="100000"/>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baseline="-25000">
              <a:solidFill>
                <a:srgbClr val="000000"/>
              </a:solidFill>
            </a:endParaRPr>
          </a:p>
          <a:p>
            <a:pPr eaLnBrk="1" hangingPunct="1">
              <a:buSzPct val="100000"/>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E33D84BD-37F0-B107-3F7D-DE8AB81CF7AA}"/>
              </a:ext>
            </a:extLst>
          </p:cNvPr>
          <p:cNvSpPr txBox="1">
            <a:spLocks noChangeArrowheads="1"/>
          </p:cNvSpPr>
          <p:nvPr/>
        </p:nvSpPr>
        <p:spPr bwMode="auto">
          <a:xfrm>
            <a:off x="273050" y="685800"/>
            <a:ext cx="8642350" cy="611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a:solidFill>
                  <a:srgbClr val="C00000"/>
                </a:solidFill>
              </a:rPr>
              <a:t>   Limitation :</a:t>
            </a:r>
          </a:p>
          <a:p>
            <a:pPr eaLnBrk="1" hangingPunct="1">
              <a:buSzPct val="100000"/>
            </a:pPr>
            <a:endParaRPr lang="en-US" altLang="en-US" b="0">
              <a:solidFill>
                <a:srgbClr val="000000"/>
              </a:solidFill>
            </a:endParaRPr>
          </a:p>
          <a:p>
            <a:pPr algn="just" eaLnBrk="1" hangingPunct="1">
              <a:lnSpc>
                <a:spcPct val="150000"/>
              </a:lnSpc>
              <a:buSzPct val="100000"/>
              <a:buFont typeface="Arial" panose="020B0604020202020204" pitchFamily="34" charset="0"/>
              <a:buChar char="•"/>
            </a:pPr>
            <a:r>
              <a:rPr lang="en-US" altLang="en-US" b="0">
                <a:solidFill>
                  <a:srgbClr val="000000"/>
                </a:solidFill>
              </a:rPr>
              <a:t>    Law of limitation deals with time limits for enforcing the rights</a:t>
            </a:r>
          </a:p>
          <a:p>
            <a:pPr algn="just" eaLnBrk="1" hangingPunct="1">
              <a:lnSpc>
                <a:spcPct val="150000"/>
              </a:lnSpc>
              <a:buSzPct val="100000"/>
              <a:buFont typeface="Arial" panose="020B0604020202020204" pitchFamily="34" charset="0"/>
              <a:buChar char="•"/>
            </a:pPr>
            <a:r>
              <a:rPr lang="en-US" altLang="en-US" b="0">
                <a:solidFill>
                  <a:srgbClr val="000000"/>
                </a:solidFill>
              </a:rPr>
              <a:t>    Perpetual nature of litigations not bound by time do   create unrest and disharmony in</a:t>
            </a:r>
          </a:p>
          <a:p>
            <a:pPr algn="just" eaLnBrk="1" hangingPunct="1">
              <a:lnSpc>
                <a:spcPct val="150000"/>
              </a:lnSpc>
              <a:buSzPct val="100000"/>
            </a:pPr>
            <a:r>
              <a:rPr lang="en-US" altLang="en-US" b="0">
                <a:solidFill>
                  <a:srgbClr val="000000"/>
                </a:solidFill>
              </a:rPr>
              <a:t>      society  </a:t>
            </a:r>
          </a:p>
          <a:p>
            <a:pPr algn="just" eaLnBrk="1" hangingPunct="1">
              <a:lnSpc>
                <a:spcPct val="150000"/>
              </a:lnSpc>
              <a:buSzPct val="100000"/>
              <a:buFont typeface="Arial" panose="020B0604020202020204" pitchFamily="34" charset="0"/>
              <a:buChar char="•"/>
            </a:pPr>
            <a:r>
              <a:rPr lang="en-IN" altLang="en-US" b="0">
                <a:solidFill>
                  <a:srgbClr val="000000"/>
                </a:solidFill>
              </a:rPr>
              <a:t>    Normally in Construction disputes for claims the time period of limitation is 3 years</a:t>
            </a:r>
          </a:p>
          <a:p>
            <a:pPr algn="just" eaLnBrk="1" hangingPunct="1">
              <a:lnSpc>
                <a:spcPct val="150000"/>
              </a:lnSpc>
              <a:buSzPct val="100000"/>
            </a:pPr>
            <a:r>
              <a:rPr lang="en-IN" altLang="en-US" b="0">
                <a:solidFill>
                  <a:srgbClr val="000000"/>
                </a:solidFill>
              </a:rPr>
              <a:t>      from Cause of action with in which legal redress to be made </a:t>
            </a:r>
          </a:p>
          <a:p>
            <a:pPr algn="just" eaLnBrk="1" hangingPunct="1">
              <a:lnSpc>
                <a:spcPct val="150000"/>
              </a:lnSpc>
              <a:buSzPct val="100000"/>
              <a:buFont typeface="Arial" panose="020B0604020202020204" pitchFamily="34" charset="0"/>
              <a:buChar char="•"/>
            </a:pPr>
            <a:r>
              <a:rPr lang="en-IN" altLang="en-US" b="0">
                <a:solidFill>
                  <a:srgbClr val="000000"/>
                </a:solidFill>
              </a:rPr>
              <a:t>     Because of this limitation is a mix of law and  based on facts  </a:t>
            </a:r>
          </a:p>
          <a:p>
            <a:pPr algn="just" eaLnBrk="1" hangingPunct="1">
              <a:lnSpc>
                <a:spcPct val="150000"/>
              </a:lnSpc>
              <a:buSzPct val="100000"/>
              <a:buFont typeface="Arial" panose="020B0604020202020204" pitchFamily="34" charset="0"/>
              <a:buChar char="•"/>
            </a:pPr>
            <a:r>
              <a:rPr lang="en-IN" altLang="en-US" b="0">
                <a:solidFill>
                  <a:srgbClr val="000000"/>
                </a:solidFill>
              </a:rPr>
              <a:t>     Limitation periods are specified in Statutes wherever applicable </a:t>
            </a:r>
            <a:endParaRPr lang="en-US" altLang="en-US" b="0">
              <a:solidFill>
                <a:srgbClr val="000000"/>
              </a:solidFill>
            </a:endParaRPr>
          </a:p>
          <a:p>
            <a:pPr algn="just" eaLnBrk="1" hangingPunct="1">
              <a:buSzPct val="100000"/>
            </a:pPr>
            <a:endParaRPr lang="en-US" altLang="en-US" b="0">
              <a:solidFill>
                <a:srgbClr val="000000"/>
              </a:solidFill>
            </a:endParaRPr>
          </a:p>
          <a:p>
            <a:pPr algn="just" eaLnBrk="1" hangingPunct="1">
              <a:buSzPct val="100000"/>
              <a:buFont typeface="Arial" panose="020B0604020202020204" pitchFamily="34" charset="0"/>
              <a:buChar char="•"/>
            </a:pPr>
            <a:r>
              <a:rPr lang="en-US" altLang="en-US" b="0">
                <a:solidFill>
                  <a:srgbClr val="000000"/>
                </a:solidFill>
              </a:rPr>
              <a:t>    After Limitation right is not extinguished but claim is time barred as not enforceable </a:t>
            </a:r>
          </a:p>
          <a:p>
            <a:pPr algn="just" eaLnBrk="1" hangingPunct="1">
              <a:buSzPct val="100000"/>
              <a:buFont typeface="Arial" panose="020B0604020202020204" pitchFamily="34" charset="0"/>
              <a:buChar char="•"/>
            </a:pPr>
            <a:endParaRPr lang="en-US" altLang="en-US" b="0">
              <a:solidFill>
                <a:srgbClr val="000000"/>
              </a:solidFill>
            </a:endParaRPr>
          </a:p>
          <a:p>
            <a:pPr algn="just" eaLnBrk="1" hangingPunct="1">
              <a:buSzPct val="100000"/>
              <a:buFont typeface="Arial" panose="020B0604020202020204" pitchFamily="34" charset="0"/>
              <a:buChar char="•"/>
            </a:pPr>
            <a:r>
              <a:rPr lang="en-US" altLang="en-US" b="0">
                <a:solidFill>
                  <a:srgbClr val="000000"/>
                </a:solidFill>
              </a:rPr>
              <a:t>    By agreement terms Statutory limitation can’t be suppressed or altered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baseline="-25000">
              <a:solidFill>
                <a:srgbClr val="000000"/>
              </a:solidFill>
            </a:endParaRPr>
          </a:p>
          <a:p>
            <a:pPr eaLnBrk="1" hangingPunct="1">
              <a:buSzPct val="100000"/>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264D4062-67B1-E2B2-A277-80074A2A2E93}"/>
              </a:ext>
            </a:extLst>
          </p:cNvPr>
          <p:cNvSpPr txBox="1">
            <a:spLocks noChangeArrowheads="1"/>
          </p:cNvSpPr>
          <p:nvPr/>
        </p:nvSpPr>
        <p:spPr bwMode="auto">
          <a:xfrm>
            <a:off x="273050" y="685800"/>
            <a:ext cx="7259638" cy="680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a:solidFill>
                  <a:srgbClr val="C00000"/>
                </a:solidFill>
              </a:rPr>
              <a:t>   Important Issues :</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Whether   Time is  Essence  of any Contract  which is normally regarded </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IN" altLang="en-US" b="0">
                <a:solidFill>
                  <a:srgbClr val="000000"/>
                </a:solidFill>
              </a:rPr>
              <a:t>   Hind Construction Contractors Vs State of Maharashtra ( SC 1979)</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Section  - 55 of Indian Contract  Act Provisions </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Hindrances  and  Valid  extension of time  , Third party delays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Provisional  Extension  of  Time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Liquidated Damages  ( Genuinely Estimated, Pre agreed ) and  Penalty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Undertakings   and   No Claim certificates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Fixed Price  and  Price  adjustable  contracts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Breach  of  Contract   ,    Damages  ( section -73, 74, 75)</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baseline="-25000">
              <a:solidFill>
                <a:srgbClr val="000000"/>
              </a:solidFill>
            </a:endParaRPr>
          </a:p>
          <a:p>
            <a:pPr eaLnBrk="1" hangingPunct="1">
              <a:buSzPct val="100000"/>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a:extLst>
              <a:ext uri="{FF2B5EF4-FFF2-40B4-BE49-F238E27FC236}">
                <a16:creationId xmlns:a16="http://schemas.microsoft.com/office/drawing/2014/main" id="{7F43696F-0E26-F428-2D76-2AA38BB7558C}"/>
              </a:ext>
            </a:extLst>
          </p:cNvPr>
          <p:cNvSpPr txBox="1">
            <a:spLocks noChangeArrowheads="1"/>
          </p:cNvSpPr>
          <p:nvPr/>
        </p:nvSpPr>
        <p:spPr bwMode="auto">
          <a:xfrm>
            <a:off x="273050" y="685800"/>
            <a:ext cx="8488363" cy="806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a:solidFill>
                  <a:srgbClr val="C00000"/>
                </a:solidFill>
              </a:rPr>
              <a:t>   Important Issues :</a:t>
            </a:r>
          </a:p>
          <a:p>
            <a:pPr eaLnBrk="1" hangingPunct="1">
              <a:buSzPct val="100000"/>
            </a:pPr>
            <a:endParaRPr lang="en-US" altLang="en-US" sz="2800" b="0">
              <a:solidFill>
                <a:srgbClr val="C00000"/>
              </a:solidFill>
            </a:endParaRP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Force Majure Provisions ( Act of God) : Meaning Superior Strength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pPr>
            <a:r>
              <a:rPr lang="en-US" altLang="en-US" b="0">
                <a:solidFill>
                  <a:srgbClr val="000000"/>
                </a:solidFill>
              </a:rPr>
              <a:t>        Industry Norms , Contract provisions</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Impact on Construction Industry , Lock downs, Releif Measures by Govt.  </a:t>
            </a: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Novation : Substitution of existing contract with new one ( Section-62 of Contract act)</a:t>
            </a: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r>
              <a:rPr lang="en-US" altLang="en-US" b="0">
                <a:solidFill>
                  <a:srgbClr val="000000"/>
                </a:solidFill>
              </a:rPr>
              <a:t>   Delay Claims and Substantiation </a:t>
            </a:r>
          </a:p>
          <a:p>
            <a:pPr eaLnBrk="1" hangingPunct="1">
              <a:buSzPct val="100000"/>
            </a:pPr>
            <a:r>
              <a:rPr lang="en-US" altLang="en-US" b="0">
                <a:solidFill>
                  <a:srgbClr val="000000"/>
                </a:solidFill>
              </a:rPr>
              <a:t>  </a:t>
            </a:r>
          </a:p>
          <a:p>
            <a:pPr eaLnBrk="1" hangingPunct="1">
              <a:buSzPct val="100000"/>
              <a:buFont typeface="Arial" panose="020B0604020202020204" pitchFamily="34" charset="0"/>
              <a:buChar char="•"/>
            </a:pPr>
            <a:r>
              <a:rPr lang="en-US" altLang="en-US" b="0">
                <a:solidFill>
                  <a:srgbClr val="000000"/>
                </a:solidFill>
              </a:rPr>
              <a:t>     Four Cardinal Principles : 1) Cause of Delay  </a:t>
            </a:r>
          </a:p>
          <a:p>
            <a:pPr eaLnBrk="1" hangingPunct="1">
              <a:buSzPct val="100000"/>
            </a:pPr>
            <a:endParaRPr lang="en-US" altLang="en-US" b="0">
              <a:solidFill>
                <a:srgbClr val="000000"/>
              </a:solidFill>
            </a:endParaRPr>
          </a:p>
          <a:p>
            <a:pPr eaLnBrk="1" hangingPunct="1">
              <a:buSzPct val="100000"/>
            </a:pPr>
            <a:r>
              <a:rPr lang="en-US" altLang="en-US" b="0">
                <a:solidFill>
                  <a:srgbClr val="000000"/>
                </a:solidFill>
              </a:rPr>
              <a:t>                                                 2)  Responsibility as per contract </a:t>
            </a:r>
          </a:p>
          <a:p>
            <a:pPr eaLnBrk="1" hangingPunct="1">
              <a:buSzPct val="100000"/>
              <a:buFont typeface="Arial" panose="020B0604020202020204" pitchFamily="34" charset="0"/>
              <a:buChar char="•"/>
            </a:pPr>
            <a:endParaRPr lang="en-IN" altLang="en-US" b="0">
              <a:solidFill>
                <a:srgbClr val="000000"/>
              </a:solidFill>
            </a:endParaRPr>
          </a:p>
          <a:p>
            <a:pPr eaLnBrk="1" hangingPunct="1">
              <a:buSzPct val="100000"/>
            </a:pPr>
            <a:r>
              <a:rPr lang="en-IN" altLang="en-US" b="0">
                <a:solidFill>
                  <a:srgbClr val="000000"/>
                </a:solidFill>
              </a:rPr>
              <a:t>                                                  3)  Impact of Delay ( Suitable delay analysis ) </a:t>
            </a:r>
          </a:p>
          <a:p>
            <a:pPr eaLnBrk="1" hangingPunct="1">
              <a:buSzPct val="100000"/>
            </a:pPr>
            <a:r>
              <a:rPr lang="en-IN" altLang="en-US" b="0">
                <a:solidFill>
                  <a:srgbClr val="000000"/>
                </a:solidFill>
              </a:rPr>
              <a:t>       </a:t>
            </a:r>
          </a:p>
          <a:p>
            <a:pPr eaLnBrk="1" hangingPunct="1">
              <a:buSzPct val="100000"/>
            </a:pPr>
            <a:r>
              <a:rPr lang="en-IN" altLang="en-US" b="0">
                <a:solidFill>
                  <a:srgbClr val="000000"/>
                </a:solidFill>
              </a:rPr>
              <a:t>                                                  4)  Quantification </a:t>
            </a:r>
            <a:endParaRPr lang="en-US" altLang="en-US" b="0">
              <a:solidFill>
                <a:srgbClr val="000000"/>
              </a:solidFill>
            </a:endParaRPr>
          </a:p>
          <a:p>
            <a:pPr eaLnBrk="1" hangingPunct="1">
              <a:buSzPct val="100000"/>
            </a:pPr>
            <a:r>
              <a:rPr lang="en-IN" altLang="en-US" b="0">
                <a:solidFill>
                  <a:srgbClr val="000000"/>
                </a:solidFill>
              </a:rPr>
              <a:t>       </a:t>
            </a:r>
            <a:endParaRPr lang="en-US" altLang="en-US" b="0">
              <a:solidFill>
                <a:srgbClr val="000000"/>
              </a:solidFill>
            </a:endParaRP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buFont typeface="Arial" panose="020B0604020202020204" pitchFamily="34" charset="0"/>
              <a:buChar char="•"/>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a:solidFill>
                <a:srgbClr val="000000"/>
              </a:solidFill>
            </a:endParaRPr>
          </a:p>
          <a:p>
            <a:pPr eaLnBrk="1" hangingPunct="1">
              <a:buSzPct val="100000"/>
            </a:pPr>
            <a:endParaRPr lang="en-US" altLang="en-US" b="0" baseline="-25000">
              <a:solidFill>
                <a:srgbClr val="000000"/>
              </a:solidFill>
            </a:endParaRPr>
          </a:p>
          <a:p>
            <a:pPr eaLnBrk="1" hangingPunct="1">
              <a:buSzPct val="100000"/>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CF10A271-8C60-6F66-476E-FA5E76297742}"/>
              </a:ext>
            </a:extLst>
          </p:cNvPr>
          <p:cNvSpPr>
            <a:spLocks noGrp="1" noChangeArrowheads="1"/>
          </p:cNvSpPr>
          <p:nvPr>
            <p:ph type="title"/>
          </p:nvPr>
        </p:nvSpPr>
        <p:spPr>
          <a:xfrm>
            <a:off x="457200" y="306388"/>
            <a:ext cx="8229600" cy="1144587"/>
          </a:xfrm>
        </p:spPr>
        <p:txBody>
          <a:bodyPr tIns="15120"/>
          <a:lstStyle/>
          <a:p>
            <a:pPr algn="l"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1">
                <a:solidFill>
                  <a:srgbClr val="C00000"/>
                </a:solidFill>
              </a:rPr>
              <a:t>Some Aspects of Contract Administration</a:t>
            </a:r>
          </a:p>
        </p:txBody>
      </p:sp>
      <p:sp>
        <p:nvSpPr>
          <p:cNvPr id="6147" name="Rectangle 2">
            <a:extLst>
              <a:ext uri="{FF2B5EF4-FFF2-40B4-BE49-F238E27FC236}">
                <a16:creationId xmlns:a16="http://schemas.microsoft.com/office/drawing/2014/main" id="{71616AF7-9041-CB63-3482-7120E5436855}"/>
              </a:ext>
            </a:extLst>
          </p:cNvPr>
          <p:cNvSpPr>
            <a:spLocks noGrp="1" noChangeArrowheads="1"/>
          </p:cNvSpPr>
          <p:nvPr>
            <p:ph type="body" idx="1"/>
          </p:nvPr>
        </p:nvSpPr>
        <p:spPr>
          <a:xfrm>
            <a:off x="471488" y="1398588"/>
            <a:ext cx="8458200" cy="5067300"/>
          </a:xfrm>
        </p:spPr>
        <p:txBody>
          <a:bodyPr tIns="0"/>
          <a:lstStyle/>
          <a:p>
            <a:pPr indent="-33496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Contract  Administration as a separate discipline as    Project Management</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Administration       Vs       Management    Difference in  Approaches</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Contract  ---   A  legally enforceable Agreement</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having legal implications  , creating   obligations </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Generating Rights ,  Defining Duties</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Emanating from good practices , approaches followed by experienced field </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Engineers ‘Contract Administration’ is emerging  as a  discipline   which is a</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blend  of   technical and legal subjects </a:t>
            </a:r>
          </a:p>
          <a:p>
            <a:pPr indent="-334963" eaLnBrk="1">
              <a:lnSpc>
                <a:spcPct val="143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a:t>All Contracts are governed by Indian Contract Act 1872 . </a:t>
            </a:r>
          </a:p>
          <a:p>
            <a:pPr indent="-33496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1800" b="1"/>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a:extLst>
              <a:ext uri="{FF2B5EF4-FFF2-40B4-BE49-F238E27FC236}">
                <a16:creationId xmlns:a16="http://schemas.microsoft.com/office/drawing/2014/main" id="{7F43696F-0E26-F428-2D76-2AA38BB7558C}"/>
              </a:ext>
            </a:extLst>
          </p:cNvPr>
          <p:cNvSpPr txBox="1">
            <a:spLocks noChangeArrowheads="1"/>
          </p:cNvSpPr>
          <p:nvPr/>
        </p:nvSpPr>
        <p:spPr bwMode="auto">
          <a:xfrm>
            <a:off x="273050" y="685800"/>
            <a:ext cx="8826753" cy="6619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dirty="0">
                <a:solidFill>
                  <a:srgbClr val="C00000"/>
                </a:solidFill>
              </a:rPr>
              <a:t>   Important Issues :</a:t>
            </a:r>
            <a:endParaRPr lang="en-US" altLang="en-US" b="0" dirty="0">
              <a:solidFill>
                <a:srgbClr val="000000"/>
              </a:solidFill>
            </a:endParaRPr>
          </a:p>
          <a:p>
            <a:pPr eaLnBrk="1" hangingPunct="1">
              <a:lnSpc>
                <a:spcPct val="150000"/>
              </a:lnSpc>
              <a:buSzPct val="100000"/>
              <a:buFont typeface="Arial" panose="020B0604020202020204" pitchFamily="34" charset="0"/>
              <a:buChar char="•"/>
            </a:pPr>
            <a:r>
              <a:rPr lang="en-US" altLang="en-US" b="0" dirty="0">
                <a:solidFill>
                  <a:srgbClr val="000000"/>
                </a:solidFill>
              </a:rPr>
              <a:t>   </a:t>
            </a:r>
            <a:r>
              <a:rPr lang="en-US" altLang="en-US" sz="2400" b="0" dirty="0">
                <a:solidFill>
                  <a:srgbClr val="000000"/>
                </a:solidFill>
              </a:rPr>
              <a:t>Excepted matters ( These are the terms restricting the scope of legal</a:t>
            </a:r>
          </a:p>
          <a:p>
            <a:pPr eaLnBrk="1" hangingPunct="1">
              <a:lnSpc>
                <a:spcPct val="150000"/>
              </a:lnSpc>
              <a:buSzPct val="100000"/>
            </a:pPr>
            <a:r>
              <a:rPr lang="en-US" altLang="en-US" sz="2400" b="0" dirty="0">
                <a:solidFill>
                  <a:srgbClr val="000000"/>
                </a:solidFill>
              </a:rPr>
              <a:t>    remedy like putting a bar on adjudication to Arbitration on certain </a:t>
            </a:r>
          </a:p>
          <a:p>
            <a:pPr eaLnBrk="1" hangingPunct="1">
              <a:lnSpc>
                <a:spcPct val="150000"/>
              </a:lnSpc>
              <a:buSzPct val="100000"/>
            </a:pPr>
            <a:r>
              <a:rPr lang="en-US" altLang="en-US" sz="2400" b="0" dirty="0">
                <a:solidFill>
                  <a:srgbClr val="000000"/>
                </a:solidFill>
              </a:rPr>
              <a:t>    determination by Engineer like EOT , Extra item sanction etc. )</a:t>
            </a:r>
          </a:p>
          <a:p>
            <a:pPr marL="285750" indent="-285750" eaLnBrk="1" hangingPunct="1">
              <a:lnSpc>
                <a:spcPct val="150000"/>
              </a:lnSpc>
              <a:buSzPct val="100000"/>
              <a:buFont typeface="Arial" panose="020B0604020202020204" pitchFamily="34" charset="0"/>
              <a:buChar char="•"/>
            </a:pPr>
            <a:r>
              <a:rPr lang="en-US" altLang="en-US" sz="2400" b="0" dirty="0">
                <a:solidFill>
                  <a:srgbClr val="000000"/>
                </a:solidFill>
              </a:rPr>
              <a:t>Such exempted issues are called Excepted matters as excluded from</a:t>
            </a:r>
          </a:p>
          <a:p>
            <a:pPr eaLnBrk="1" hangingPunct="1">
              <a:lnSpc>
                <a:spcPct val="150000"/>
              </a:lnSpc>
              <a:buSzPct val="100000"/>
            </a:pPr>
            <a:r>
              <a:rPr lang="en-US" altLang="en-US" sz="2400" b="0" dirty="0">
                <a:solidFill>
                  <a:srgbClr val="000000"/>
                </a:solidFill>
              </a:rPr>
              <a:t>     Adjudication /  Arbitration  </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Fundamental Breach , Substantial Breach , Material Breach</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Termination of contract ( Contractual , Legal)</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Suspension </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Discharge </a:t>
            </a:r>
          </a:p>
          <a:p>
            <a:pPr eaLnBrk="1" hangingPunct="1">
              <a:buSzPct val="100000"/>
            </a:pPr>
            <a:endParaRPr lang="en-US" altLang="en-US" b="0" dirty="0">
              <a:solidFill>
                <a:srgbClr val="000000"/>
              </a:solidFill>
            </a:endParaRPr>
          </a:p>
          <a:p>
            <a:pPr eaLnBrk="1" hangingPunct="1">
              <a:buSzPct val="100000"/>
            </a:pPr>
            <a:endParaRPr lang="en-US" altLang="en-US" b="0" dirty="0">
              <a:solidFill>
                <a:srgbClr val="000000"/>
              </a:solidFill>
            </a:endParaRPr>
          </a:p>
          <a:p>
            <a:pPr eaLnBrk="1" hangingPunct="1">
              <a:buSzPct val="100000"/>
            </a:pPr>
            <a:r>
              <a:rPr lang="en-US" altLang="en-US" b="0" dirty="0">
                <a:solidFill>
                  <a:srgbClr val="000000"/>
                </a:solidFill>
              </a:rPr>
              <a:t>    </a:t>
            </a:r>
            <a:endParaRPr lang="en-US" altLang="en-US" b="0" baseline="-25000" dirty="0">
              <a:solidFill>
                <a:srgbClr val="000000"/>
              </a:solidFill>
            </a:endParaRPr>
          </a:p>
          <a:p>
            <a:pPr eaLnBrk="1" hangingPunct="1">
              <a:buSzPct val="100000"/>
            </a:pPr>
            <a:endParaRPr lang="en-US" altLang="en-US" b="0" dirty="0">
              <a:solidFill>
                <a:srgbClr val="000000"/>
              </a:solidFill>
            </a:endParaRPr>
          </a:p>
        </p:txBody>
      </p:sp>
    </p:spTree>
    <p:extLst>
      <p:ext uri="{BB962C8B-B14F-4D97-AF65-F5344CB8AC3E}">
        <p14:creationId xmlns:p14="http://schemas.microsoft.com/office/powerpoint/2010/main" val="576929767"/>
      </p:ext>
    </p:extLst>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a:extLst>
              <a:ext uri="{FF2B5EF4-FFF2-40B4-BE49-F238E27FC236}">
                <a16:creationId xmlns:a16="http://schemas.microsoft.com/office/drawing/2014/main" id="{7F43696F-0E26-F428-2D76-2AA38BB7558C}"/>
              </a:ext>
            </a:extLst>
          </p:cNvPr>
          <p:cNvSpPr txBox="1">
            <a:spLocks noChangeArrowheads="1"/>
          </p:cNvSpPr>
          <p:nvPr/>
        </p:nvSpPr>
        <p:spPr bwMode="auto">
          <a:xfrm>
            <a:off x="273050" y="685800"/>
            <a:ext cx="8940566" cy="6619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eaLnBrk="1" hangingPunct="1">
              <a:buSzPct val="100000"/>
            </a:pPr>
            <a:r>
              <a:rPr lang="en-US" altLang="en-US" sz="2800" b="0" dirty="0">
                <a:solidFill>
                  <a:srgbClr val="C00000"/>
                </a:solidFill>
              </a:rPr>
              <a:t> Settlement of Disputes :</a:t>
            </a:r>
            <a:endParaRPr lang="en-US" altLang="en-US" b="0" dirty="0">
              <a:solidFill>
                <a:srgbClr val="000000"/>
              </a:solidFill>
            </a:endParaRPr>
          </a:p>
          <a:p>
            <a:pPr eaLnBrk="1" hangingPunct="1">
              <a:lnSpc>
                <a:spcPct val="150000"/>
              </a:lnSpc>
              <a:buSzPct val="100000"/>
              <a:buFont typeface="Arial" panose="020B0604020202020204" pitchFamily="34" charset="0"/>
              <a:buChar char="•"/>
            </a:pPr>
            <a:r>
              <a:rPr lang="en-US" altLang="en-US" b="0" dirty="0">
                <a:solidFill>
                  <a:srgbClr val="000000"/>
                </a:solidFill>
              </a:rPr>
              <a:t>   </a:t>
            </a:r>
            <a:r>
              <a:rPr lang="en-US" altLang="en-US" sz="2400" b="0" dirty="0">
                <a:solidFill>
                  <a:srgbClr val="000000"/>
                </a:solidFill>
              </a:rPr>
              <a:t>Dispute avoidance and settlement is the present buzz word </a:t>
            </a:r>
          </a:p>
          <a:p>
            <a:pPr marL="285750" indent="-285750" eaLnBrk="1" hangingPunct="1">
              <a:lnSpc>
                <a:spcPct val="150000"/>
              </a:lnSpc>
              <a:buSzPct val="100000"/>
              <a:buFont typeface="Arial" panose="020B0604020202020204" pitchFamily="34" charset="0"/>
              <a:buChar char="•"/>
            </a:pPr>
            <a:r>
              <a:rPr lang="en-US" altLang="en-US" sz="2400" b="0" dirty="0">
                <a:solidFill>
                  <a:srgbClr val="000000"/>
                </a:solidFill>
              </a:rPr>
              <a:t>Courts are also obligated to explore settlement under Sec-89 of </a:t>
            </a:r>
          </a:p>
          <a:p>
            <a:pPr eaLnBrk="1" hangingPunct="1">
              <a:lnSpc>
                <a:spcPct val="150000"/>
              </a:lnSpc>
              <a:buSzPct val="100000"/>
            </a:pPr>
            <a:r>
              <a:rPr lang="en-US" altLang="en-US" sz="2400" b="0" dirty="0">
                <a:solidFill>
                  <a:srgbClr val="000000"/>
                </a:solidFill>
              </a:rPr>
              <a:t>    CPC and encourage parties  before admitting case </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Court annexed ADR centers are becoming popular</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NHAI has constituted a three member CGM committee to see </a:t>
            </a:r>
          </a:p>
          <a:p>
            <a:pPr eaLnBrk="1" hangingPunct="1">
              <a:lnSpc>
                <a:spcPct val="150000"/>
              </a:lnSpc>
              <a:buSzPct val="100000"/>
            </a:pPr>
            <a:r>
              <a:rPr lang="en-US" altLang="en-US" sz="2400" b="0" dirty="0">
                <a:solidFill>
                  <a:srgbClr val="000000"/>
                </a:solidFill>
              </a:rPr>
              <a:t>    and recommend to board evolving settlement mechanism of disputes</a:t>
            </a:r>
          </a:p>
          <a:p>
            <a:pPr eaLnBrk="1" hangingPunct="1">
              <a:lnSpc>
                <a:spcPct val="150000"/>
              </a:lnSpc>
              <a:buSzPct val="100000"/>
            </a:pPr>
            <a:r>
              <a:rPr lang="en-US" altLang="en-US" sz="2400" b="0" dirty="0">
                <a:solidFill>
                  <a:srgbClr val="000000"/>
                </a:solidFill>
              </a:rPr>
              <a:t>    even when matters are before Arbitral tribunal</a:t>
            </a:r>
          </a:p>
          <a:p>
            <a:pPr marL="342900" indent="-342900" eaLnBrk="1" hangingPunct="1">
              <a:lnSpc>
                <a:spcPct val="150000"/>
              </a:lnSpc>
              <a:buSzPct val="100000"/>
              <a:buFont typeface="Arial" panose="020B0604020202020204" pitchFamily="34" charset="0"/>
              <a:buChar char="•"/>
            </a:pPr>
            <a:r>
              <a:rPr lang="en-US" altLang="en-US" sz="2400" b="0" dirty="0">
                <a:solidFill>
                  <a:srgbClr val="000000"/>
                </a:solidFill>
              </a:rPr>
              <a:t>Internally policy frame work and guide lines with roles , </a:t>
            </a:r>
          </a:p>
          <a:p>
            <a:pPr eaLnBrk="1" hangingPunct="1">
              <a:lnSpc>
                <a:spcPct val="150000"/>
              </a:lnSpc>
              <a:buSzPct val="100000"/>
            </a:pPr>
            <a:r>
              <a:rPr lang="en-US" altLang="en-US" sz="2400" b="0" dirty="0">
                <a:solidFill>
                  <a:srgbClr val="000000"/>
                </a:solidFill>
              </a:rPr>
              <a:t>    responsibilities can be </a:t>
            </a:r>
            <a:r>
              <a:rPr lang="en-US" altLang="en-US" sz="2400" b="0">
                <a:solidFill>
                  <a:srgbClr val="000000"/>
                </a:solidFill>
              </a:rPr>
              <a:t>worked out in Dept.</a:t>
            </a:r>
            <a:endParaRPr lang="en-US" altLang="en-US" sz="2400" b="0" dirty="0">
              <a:solidFill>
                <a:srgbClr val="000000"/>
              </a:solidFill>
            </a:endParaRPr>
          </a:p>
          <a:p>
            <a:pPr eaLnBrk="1" hangingPunct="1">
              <a:buSzPct val="100000"/>
            </a:pPr>
            <a:endParaRPr lang="en-US" altLang="en-US" b="0" dirty="0">
              <a:solidFill>
                <a:srgbClr val="000000"/>
              </a:solidFill>
            </a:endParaRPr>
          </a:p>
          <a:p>
            <a:pPr eaLnBrk="1" hangingPunct="1">
              <a:buSzPct val="100000"/>
            </a:pPr>
            <a:endParaRPr lang="en-US" altLang="en-US" b="0" dirty="0">
              <a:solidFill>
                <a:srgbClr val="000000"/>
              </a:solidFill>
            </a:endParaRPr>
          </a:p>
          <a:p>
            <a:pPr eaLnBrk="1" hangingPunct="1">
              <a:buSzPct val="100000"/>
            </a:pPr>
            <a:r>
              <a:rPr lang="en-US" altLang="en-US" b="0" dirty="0">
                <a:solidFill>
                  <a:srgbClr val="000000"/>
                </a:solidFill>
              </a:rPr>
              <a:t>    </a:t>
            </a:r>
            <a:endParaRPr lang="en-US" altLang="en-US" b="0" baseline="-25000" dirty="0">
              <a:solidFill>
                <a:srgbClr val="000000"/>
              </a:solidFill>
            </a:endParaRPr>
          </a:p>
          <a:p>
            <a:pPr eaLnBrk="1" hangingPunct="1">
              <a:buSzPct val="100000"/>
            </a:pPr>
            <a:endParaRPr lang="en-US" altLang="en-US" b="0" dirty="0">
              <a:solidFill>
                <a:srgbClr val="000000"/>
              </a:solidFill>
            </a:endParaRPr>
          </a:p>
        </p:txBody>
      </p:sp>
    </p:spTree>
    <p:extLst>
      <p:ext uri="{BB962C8B-B14F-4D97-AF65-F5344CB8AC3E}">
        <p14:creationId xmlns:p14="http://schemas.microsoft.com/office/powerpoint/2010/main" val="2657214345"/>
      </p:ext>
    </p:extLst>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7008C2BF-ABF3-457D-B721-92F549266307}"/>
              </a:ext>
            </a:extLst>
          </p:cNvPr>
          <p:cNvSpPr txBox="1">
            <a:spLocks noChangeArrowheads="1"/>
          </p:cNvSpPr>
          <p:nvPr/>
        </p:nvSpPr>
        <p:spPr bwMode="auto">
          <a:xfrm>
            <a:off x="456481" y="305641"/>
            <a:ext cx="8228160" cy="582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lnSpc>
                <a:spcPct val="95000"/>
              </a:lnSpc>
              <a:spcAft>
                <a:spcPts val="142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1pPr>
            <a:lvl2pPr>
              <a:lnSpc>
                <a:spcPct val="95000"/>
              </a:lnSpc>
              <a:spcAft>
                <a:spcPts val="113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Times New Roman" panose="02020603050405020304" pitchFamily="18" charset="0"/>
                <a:cs typeface="Arial Unicode MS" charset="0"/>
              </a:defRPr>
            </a:lvl2pPr>
            <a:lvl3pPr>
              <a:lnSpc>
                <a:spcPct val="95000"/>
              </a:lnSpc>
              <a:spcAft>
                <a:spcPts val="85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cs typeface="Arial Unicode MS" charset="0"/>
              </a:defRPr>
            </a:lvl3pPr>
            <a:lvl4pPr>
              <a:lnSpc>
                <a:spcPct val="95000"/>
              </a:lnSpc>
              <a:spcAft>
                <a:spcPts val="575"/>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4pPr>
            <a:lvl5pPr>
              <a:lnSpc>
                <a:spcPct val="95000"/>
              </a:lnSpc>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5pPr>
            <a:lvl6pPr marL="25146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6pPr>
            <a:lvl7pPr marL="29718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7pPr>
            <a:lvl8pPr marL="34290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8pPr>
            <a:lvl9pPr marL="3886200" indent="-228600" defTabSz="457200" eaLnBrk="0" fontAlgn="base" hangingPunct="0">
              <a:lnSpc>
                <a:spcPct val="95000"/>
              </a:lnSpc>
              <a:spcBef>
                <a:spcPct val="0"/>
              </a:spcBef>
              <a:spcAft>
                <a:spcPts val="288"/>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cs typeface="Arial Unicode MS" charset="0"/>
              </a:defRPr>
            </a:lvl9pPr>
          </a:lstStyle>
          <a:p>
            <a:pPr algn="ctr" eaLnBrk="1">
              <a:spcAft>
                <a:spcPct val="0"/>
              </a:spcAft>
              <a:buClrTx/>
              <a:buFontTx/>
              <a:buNone/>
            </a:pPr>
            <a:endParaRPr lang="en-US" altLang="en-US" sz="2177"/>
          </a:p>
          <a:p>
            <a:pPr algn="ctr" eaLnBrk="1">
              <a:spcAft>
                <a:spcPct val="0"/>
              </a:spcAft>
              <a:buClrTx/>
              <a:buFontTx/>
              <a:buNone/>
            </a:pPr>
            <a:r>
              <a:rPr lang="en-US" altLang="en-US" sz="7257"/>
              <a:t>Thank You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8600" y="601663"/>
            <a:ext cx="8382000" cy="6713537"/>
          </a:xfrm>
          <a:prstGeom prst="rect">
            <a:avLst/>
          </a:prstGeom>
          <a:noFill/>
          <a:ln w="9525">
            <a:noFill/>
            <a:round/>
            <a:headEnd/>
            <a:tailEnd/>
          </a:ln>
        </p:spPr>
        <p:txBody>
          <a:bodyPr lIns="90000" tIns="46800" rIns="90000" bIns="46800">
            <a:spAutoFit/>
          </a:bodyPr>
          <a:lstStyle/>
          <a:p>
            <a:pPr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400" b="0">
                <a:solidFill>
                  <a:srgbClr val="C00000"/>
                </a:solidFill>
              </a:rPr>
              <a:t>Contractual Obligations</a:t>
            </a:r>
          </a:p>
          <a:p>
            <a:pPr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On performance of a duty as an obligation right is generate</a:t>
            </a:r>
          </a:p>
          <a:p>
            <a:pPr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Employer's Obligations :		 	</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Handing Over site, work fronts</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Supply of Agreed materials in time</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Issue of drawings</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Decisions , Approvals</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Deliver agreed facilities</a:t>
            </a:r>
          </a:p>
          <a:p>
            <a:pPr marL="1600200" lvl="2" eaLnBrk="1" hangingPunct="1">
              <a:spcBef>
                <a:spcPts val="1125"/>
              </a:spcBef>
              <a:buClr>
                <a:srgbClr val="000000"/>
              </a:buClr>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Timely payments as per agreed terms			 </a:t>
            </a:r>
          </a:p>
          <a:p>
            <a:pPr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Contractor’s  obligations : Timely execution, Quality , progress etc</a:t>
            </a: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EOT , Limitation periods specified if any in agreement on intimations</a:t>
            </a: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On hinderance , Occurance of Extra items , deviations </a:t>
            </a: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Dispute notifications </a:t>
            </a: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
            </a:r>
          </a:p>
          <a:p>
            <a:pPr marL="457200" lvl="1" indent="0"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p:txBody>
      </p:sp>
      <p:sp>
        <p:nvSpPr>
          <p:cNvPr id="17411" name="Text Box 2"/>
          <p:cNvSpPr txBox="1">
            <a:spLocks noChangeArrowheads="1"/>
          </p:cNvSpPr>
          <p:nvPr/>
        </p:nvSpPr>
        <p:spPr bwMode="auto">
          <a:xfrm>
            <a:off x="7010400" y="6400800"/>
            <a:ext cx="1295400" cy="3683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Cond…</a:t>
            </a:r>
          </a:p>
        </p:txBody>
      </p:sp>
    </p:spTree>
  </p:cSld>
  <p:clrMapOvr>
    <a:masterClrMapping/>
  </p:clrMapOvr>
  <p:transition>
    <p:randomBa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81000" y="304800"/>
            <a:ext cx="8534400" cy="2401888"/>
          </a:xfrm>
          <a:prstGeom prst="rect">
            <a:avLst/>
          </a:prstGeom>
          <a:noFill/>
          <a:ln w="9525">
            <a:noFill/>
            <a:round/>
            <a:headEnd/>
            <a:tailEnd/>
          </a:ln>
        </p:spPr>
        <p:txBody>
          <a:bodyPr lIns="90000" tIns="46800" rIns="90000" bIns="46800">
            <a:spAutoFit/>
          </a:bodyPr>
          <a:lstStyle/>
          <a:p>
            <a:pPr marL="457200" indent="-442913" algn="ctr" eaLnBrk="1" hangingPunct="1">
              <a:spcBef>
                <a:spcPts val="1500"/>
              </a:spcBef>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ltLang="en-US" sz="2400" b="0">
                <a:solidFill>
                  <a:srgbClr val="C00000"/>
                </a:solidFill>
              </a:rPr>
              <a:t>Correspondence</a:t>
            </a:r>
          </a:p>
          <a:p>
            <a:pPr marL="457200" indent="-442913" eaLnBrk="1" hangingPunct="1">
              <a:spcBef>
                <a:spcPts val="1125"/>
              </a:spcBef>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ltLang="en-US" b="0">
                <a:solidFill>
                  <a:srgbClr val="000000"/>
                </a:solidFill>
              </a:rPr>
              <a:t>        Correspondence is one of the most important  requirement of good Contract Administration.</a:t>
            </a:r>
          </a:p>
          <a:p>
            <a:pPr marL="457200" indent="-442913" eaLnBrk="1" hangingPunct="1">
              <a:spcBef>
                <a:spcPts val="1125"/>
              </a:spcBef>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ltLang="en-US" b="0">
                <a:solidFill>
                  <a:srgbClr val="000000"/>
                </a:solidFill>
              </a:rPr>
              <a:t>        Types  of Correspondence  -  Necessary , Obligatory , General </a:t>
            </a:r>
          </a:p>
          <a:p>
            <a:pPr marL="457200" indent="-442913" eaLnBrk="1" hangingPunct="1">
              <a:spcBef>
                <a:spcPts val="1125"/>
              </a:spcBef>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ltLang="en-US" b="0">
                <a:solidFill>
                  <a:srgbClr val="000000"/>
                </a:solidFill>
              </a:rPr>
              <a:t>        Some  Tips </a:t>
            </a:r>
          </a:p>
          <a:p>
            <a:pPr marL="457200" indent="-442913" eaLnBrk="1" hangingPunct="1">
              <a:spcBef>
                <a:spcPts val="1125"/>
              </a:spcBef>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ltLang="en-US" b="0">
              <a:solidFill>
                <a:srgbClr val="000000"/>
              </a:solidFill>
            </a:endParaRPr>
          </a:p>
        </p:txBody>
      </p:sp>
      <p:sp>
        <p:nvSpPr>
          <p:cNvPr id="18435" name="Text Box 2"/>
          <p:cNvSpPr txBox="1">
            <a:spLocks noChangeArrowheads="1"/>
          </p:cNvSpPr>
          <p:nvPr/>
        </p:nvSpPr>
        <p:spPr bwMode="auto">
          <a:xfrm>
            <a:off x="990600" y="2514600"/>
            <a:ext cx="7010400" cy="36671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6" charset="0"/>
              <a:buNone/>
            </a:pPr>
            <a:endParaRPr lang="en-US" altLang="en-US"/>
          </a:p>
        </p:txBody>
      </p:sp>
      <p:sp>
        <p:nvSpPr>
          <p:cNvPr id="18436" name="Text Box 3"/>
          <p:cNvSpPr txBox="1">
            <a:spLocks noChangeArrowheads="1"/>
          </p:cNvSpPr>
          <p:nvPr/>
        </p:nvSpPr>
        <p:spPr bwMode="auto">
          <a:xfrm>
            <a:off x="1593850" y="2286000"/>
            <a:ext cx="5791200" cy="4119563"/>
          </a:xfrm>
          <a:prstGeom prst="rect">
            <a:avLst/>
          </a:prstGeom>
          <a:noFill/>
          <a:ln w="9525">
            <a:noFill/>
            <a:round/>
            <a:headEnd/>
            <a:tailEnd/>
          </a:ln>
        </p:spPr>
        <p:txBody>
          <a:bodyPr lIns="90000" tIns="46800" rIns="90000" bIns="46800">
            <a:spAutoFit/>
          </a:bodyPr>
          <a:lstStyle/>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Correspondence be brief, to the point with brevity</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With decency , decorum and official sense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No circastic remarks , critical comments , no personal</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With relevant references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Body of the letter is important – what is the issue what</a:t>
            </a:r>
          </a:p>
          <a:p>
            <a:pPr eaLnBrk="1" hangingPunct="1">
              <a:spcBef>
                <a:spcPts val="1125"/>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one intends to communicate or put it on record</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No Narrative and lengthy</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Simple language , simple sentences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Language effects and Style </a:t>
            </a:r>
          </a:p>
          <a:p>
            <a:pPr eaLnBrk="1" hangingPunct="1">
              <a:spcBef>
                <a:spcPts val="1125"/>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Simple Arts of letter writing </a:t>
            </a:r>
          </a:p>
        </p:txBody>
      </p:sp>
      <p:sp>
        <p:nvSpPr>
          <p:cNvPr id="18437" name="Text Box 4"/>
          <p:cNvSpPr txBox="1">
            <a:spLocks noChangeArrowheads="1"/>
          </p:cNvSpPr>
          <p:nvPr/>
        </p:nvSpPr>
        <p:spPr bwMode="auto">
          <a:xfrm>
            <a:off x="7010400" y="6400800"/>
            <a:ext cx="1295400" cy="3683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Cond…</a:t>
            </a:r>
          </a:p>
        </p:txBody>
      </p:sp>
    </p:spTree>
  </p:cSld>
  <p:clrMapOvr>
    <a:masterClrMapping/>
  </p:clrMapOvr>
  <p:transition>
    <p:dissolv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18D8A0CF-4A6D-EBA2-798D-2FC26C51C7B5}"/>
              </a:ext>
            </a:extLst>
          </p:cNvPr>
          <p:cNvSpPr txBox="1">
            <a:spLocks noChangeArrowheads="1"/>
          </p:cNvSpPr>
          <p:nvPr/>
        </p:nvSpPr>
        <p:spPr bwMode="auto">
          <a:xfrm>
            <a:off x="533400" y="457200"/>
            <a:ext cx="7924800" cy="716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marL="0" marR="0" lvl="0" indent="0" algn="ctr" defTabSz="457200" rtl="0" eaLnBrk="1" fontAlgn="base" latinLnBrk="0" hangingPunct="1">
              <a:lnSpc>
                <a:spcPct val="100000"/>
              </a:lnSpc>
              <a:spcBef>
                <a:spcPts val="12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3200" b="0" i="0" u="none" strike="noStrike" kern="1200" cap="none" spc="0" normalizeH="0" baseline="0" noProof="0" dirty="0">
                <a:ln>
                  <a:noFill/>
                </a:ln>
                <a:solidFill>
                  <a:srgbClr val="C00000"/>
                </a:solidFill>
                <a:effectLst/>
                <a:uLnTx/>
                <a:uFillTx/>
                <a:latin typeface="Times New Roman" panose="02020603050405020304" pitchFamily="18" charset="0"/>
                <a:ea typeface="Microsoft YaHei" panose="020B0503020204020204" pitchFamily="34" charset="-122"/>
              </a:rPr>
              <a:t>Maintenance of Records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a:t>
            </a:r>
            <a:r>
              <a:rPr lang="en-US" altLang="en-US" sz="2400" b="0" dirty="0">
                <a:solidFill>
                  <a:srgbClr val="000000"/>
                </a:solidFill>
              </a:rPr>
              <a:t>E</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icrosoft YaHei" panose="020B0503020204020204" pitchFamily="34" charset="-122"/>
              </a:rPr>
              <a:t>vidence</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of hindrances ( </a:t>
            </a:r>
            <a:r>
              <a:rPr lang="en-US" altLang="en-US" sz="2400" b="0" dirty="0">
                <a:solidFill>
                  <a:srgbClr val="000000"/>
                </a:solidFill>
              </a:rPr>
              <a:t>C</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icrosoft YaHei" panose="020B0503020204020204" pitchFamily="34" charset="-122"/>
              </a:rPr>
              <a:t>orrespondence</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files, Minutes of meetings, Site diaries : Documentation of events))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Site Records ( registers)  and documentation ( Photos, Videos, Reports)</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 Drawing registers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Day work sheets / Daily reports</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Hindrance Register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Variation </a:t>
            </a:r>
            <a:r>
              <a:rPr lang="en-US" altLang="en-US" sz="2400" b="0" dirty="0" err="1">
                <a:solidFill>
                  <a:srgbClr val="000000"/>
                </a:solidFill>
              </a:rPr>
              <a:t>regsiters</a:t>
            </a:r>
            <a:r>
              <a:rPr lang="en-US" altLang="en-US" sz="2400" b="0" dirty="0">
                <a:solidFill>
                  <a:srgbClr val="000000"/>
                </a:solidFill>
              </a:rPr>
              <a:t>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Site order book</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Materials register </a:t>
            </a:r>
          </a:p>
          <a:p>
            <a:pPr marL="342900" marR="0" lvl="0" indent="-342900" algn="just" defTabSz="457200" rtl="0" eaLnBrk="1" fontAlgn="base" latinLnBrk="0" hangingPunct="1">
              <a:lnSpc>
                <a:spcPct val="100000"/>
              </a:lnSpc>
              <a:spcBef>
                <a:spcPts val="1250"/>
              </a:spcBef>
              <a:spcAft>
                <a:spcPct val="0"/>
              </a:spcAft>
              <a:buClrTx/>
              <a:buSzPct val="100000"/>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400" b="0" dirty="0">
                <a:solidFill>
                  <a:srgbClr val="000000"/>
                </a:solidFill>
              </a:rPr>
              <a:t>Manpower , Plant &amp; Machinery deployment register</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rPr>
              <a:t>                                                   </a:t>
            </a:r>
          </a:p>
          <a:p>
            <a:pPr marL="0" marR="0" lvl="0" indent="0" algn="just" defTabSz="457200" rtl="0" eaLnBrk="1" fontAlgn="base" latinLnBrk="0" hangingPunct="1">
              <a:lnSpc>
                <a:spcPct val="100000"/>
              </a:lnSpc>
              <a:spcBef>
                <a:spcPts val="12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endParaRPr>
          </a:p>
          <a:p>
            <a:pPr marL="0" marR="0" lvl="0" indent="0" algn="l" defTabSz="457200" rtl="0" eaLnBrk="1" fontAlgn="base" latinLnBrk="0" hangingPunct="1">
              <a:lnSpc>
                <a:spcPct val="100000"/>
              </a:lnSpc>
              <a:spcBef>
                <a:spcPts val="12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endParaRPr>
          </a:p>
        </p:txBody>
      </p:sp>
      <p:sp>
        <p:nvSpPr>
          <p:cNvPr id="34819" name="Text Box 2">
            <a:extLst>
              <a:ext uri="{FF2B5EF4-FFF2-40B4-BE49-F238E27FC236}">
                <a16:creationId xmlns:a16="http://schemas.microsoft.com/office/drawing/2014/main" id="{987E7E52-0F13-9AB0-6EE3-D583C54507F7}"/>
              </a:ext>
            </a:extLst>
          </p:cNvPr>
          <p:cNvSpPr txBox="1">
            <a:spLocks noChangeArrowheads="1"/>
          </p:cNvSpPr>
          <p:nvPr/>
        </p:nvSpPr>
        <p:spPr bwMode="auto">
          <a:xfrm>
            <a:off x="7010400" y="6400800"/>
            <a:ext cx="1295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rPr>
              <a:t>Cond…</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8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81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8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533400" y="457200"/>
            <a:ext cx="7924800" cy="5495925"/>
          </a:xfrm>
          <a:prstGeom prst="rect">
            <a:avLst/>
          </a:prstGeom>
          <a:noFill/>
          <a:ln w="9525">
            <a:noFill/>
            <a:round/>
            <a:headEnd/>
            <a:tailEnd/>
          </a:ln>
        </p:spPr>
        <p:txBody>
          <a:bodyPr lIns="90000" tIns="46800" rIns="90000" bIns="46800">
            <a:spAutoFit/>
          </a:bodyPr>
          <a:lstStyle/>
          <a:p>
            <a:pPr eaLnBrk="1" hangingPunct="1">
              <a:spcBef>
                <a:spcPts val="1250"/>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C00000"/>
                </a:solidFill>
              </a:rPr>
              <a:t>Other Functions of Contract Manager  </a:t>
            </a:r>
          </a:p>
          <a:p>
            <a:pPr eaLnBrk="1" hangingPunct="1">
              <a:spcBef>
                <a:spcPts val="1250"/>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b="0">
              <a:solidFill>
                <a:srgbClr val="000000"/>
              </a:solidFill>
            </a:endParaRP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Conversant with applicable taxes , taxation issues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Applicable technical specifications for work</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Billing and Quantity surveying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Analysis of rates , variations valuations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Periodic communications , reporting ( MIS)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Resources planning , Progress monitoring , controlling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Budgeting and Quality control aspects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Laws applicable for Construction contracts </a:t>
            </a:r>
          </a:p>
          <a:p>
            <a:pPr eaLnBrk="1" hangingPunct="1">
              <a:spcBef>
                <a:spcPts val="1250"/>
              </a:spcBef>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a:solidFill>
                  <a:srgbClr val="000000"/>
                </a:solidFill>
              </a:rPr>
              <a:t> Statutory Compliance aspects</a:t>
            </a:r>
          </a:p>
          <a:p>
            <a:pPr eaLnBrk="1" hangingPunct="1">
              <a:spcBef>
                <a:spcPts val="1250"/>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b="0">
              <a:solidFill>
                <a:srgbClr val="000000"/>
              </a:solidFill>
            </a:endParaRPr>
          </a:p>
        </p:txBody>
      </p:sp>
      <p:sp>
        <p:nvSpPr>
          <p:cNvPr id="20483" name="Text Box 2"/>
          <p:cNvSpPr txBox="1">
            <a:spLocks noChangeArrowheads="1"/>
          </p:cNvSpPr>
          <p:nvPr/>
        </p:nvSpPr>
        <p:spPr bwMode="auto">
          <a:xfrm>
            <a:off x="7010400" y="6400800"/>
            <a:ext cx="1295400" cy="368300"/>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6" charset="0"/>
              <a:buNone/>
            </a:pPr>
            <a:endParaRPr lang="en-US" altLang="en-US"/>
          </a:p>
        </p:txBody>
      </p:sp>
    </p:spTree>
  </p:cSld>
  <p:clrMapOvr>
    <a:masterClrMapping/>
  </p:clrMapOvr>
  <p:transition>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685800"/>
            <a:ext cx="8178800" cy="5695950"/>
          </a:xfrm>
          <a:prstGeom prst="rect">
            <a:avLst/>
          </a:prstGeom>
          <a:noFill/>
          <a:ln w="9525">
            <a:noFill/>
            <a:round/>
            <a:headEnd/>
            <a:tailEnd/>
          </a:ln>
        </p:spPr>
        <p:txBody>
          <a:bodyPr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dirty="0">
                <a:solidFill>
                  <a:srgbClr val="C00000"/>
                </a:solidFill>
              </a:rPr>
              <a:t>   Types of Contracts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Different  types of  contracts :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Item rate , Percentage  rate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EPC , LS / Turnkey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Design &amp; Build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Cost Plus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BOOT ,  BOT (PPP)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dirty="0">
                <a:solidFill>
                  <a:srgbClr val="000000"/>
                </a:solidFill>
              </a:rPr>
              <a:t>     Reverse Auctioning  and  Swiss challenge </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baseline="-25000" dirty="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dirty="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85800"/>
            <a:ext cx="8178800" cy="6804025"/>
          </a:xfrm>
          <a:prstGeom prst="rect">
            <a:avLst/>
          </a:prstGeom>
          <a:noFill/>
          <a:ln w="9525">
            <a:noFill/>
            <a:round/>
            <a:headEnd/>
            <a:tailEnd/>
          </a:ln>
        </p:spPr>
        <p:txBody>
          <a:bodyPr lIns="90000" tIns="46800" rIns="90000" bIns="46800">
            <a:spAutoFit/>
          </a:bodyPr>
          <a:lstStyle/>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0">
                <a:solidFill>
                  <a:srgbClr val="C00000"/>
                </a:solidFill>
              </a:rPr>
              <a:t>   Risk and Variation Management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In Item rate Contracts  – Proper estimation of Quantities , Items incorporation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&amp; Percentage   Rate   - Deviation Limit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 Extra  Items scope valuations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 Proper Investigations ( Preliminary , Soil)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 Planning / Preliminary Design</a:t>
            </a:r>
            <a:endParaRPr lang="en-US" altLang="en-US" b="0">
              <a:solidFill>
                <a:srgbClr val="000000"/>
              </a:solidFill>
            </a:endParaRP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EPC , LS / Turnkey     - Defining the Scope , Valuation methods for Out of scope</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 Technical Parameters  , Specifications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IN" altLang="en-US" b="0">
                <a:solidFill>
                  <a:srgbClr val="000000"/>
                </a:solidFill>
              </a:rPr>
              <a:t> </a:t>
            </a: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Design &amp; Build            - Design Data , design Specifications , Parameters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Cost Plus                       - Less Risky but proves costly if not monitored and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controlled</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BOOT ,  BOT 		    </a:t>
            </a:r>
          </a:p>
          <a:p>
            <a:pPr eaLnBrk="1" hangingPunct="1">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a:t>
            </a:r>
          </a:p>
          <a:p>
            <a:pPr eaLnBrk="1" hangingPunct="1">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0">
                <a:solidFill>
                  <a:srgbClr val="000000"/>
                </a:solidFill>
              </a:rPr>
              <a:t>     Reverse Auctioning  and  Swiss challenge </a:t>
            </a: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baseline="-25000">
              <a:solidFill>
                <a:srgbClr val="000000"/>
              </a:solidFill>
            </a:endParaRPr>
          </a:p>
          <a:p>
            <a:pPr eaLnBrk="1" hangingPunct="1">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Arial Unicode MS"/>
      </a:majorFont>
      <a:minorFont>
        <a:latin typeface="Times New Roman"/>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1"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1"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2563</Words>
  <Application>Microsoft Office PowerPoint</Application>
  <PresentationFormat>On-screen Show (4:3)</PresentationFormat>
  <Paragraphs>454</Paragraphs>
  <Slides>32</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1_Office Theme</vt:lpstr>
      <vt:lpstr>PowerPoint Presentation</vt:lpstr>
      <vt:lpstr>Principles of Project Management </vt:lpstr>
      <vt:lpstr>Some Aspects of Contract Administration</vt:lpstr>
      <vt:lpstr>PowerPoint Presentation</vt:lpstr>
      <vt:lpstr>PowerPoint Presentation</vt:lpstr>
      <vt:lpstr>PowerPoint Presentation</vt:lpstr>
      <vt:lpstr>PowerPoint Presentation</vt:lpstr>
      <vt:lpstr>PowerPoint Presentation</vt:lpstr>
      <vt:lpstr>PowerPoint Presentation</vt:lpstr>
      <vt:lpstr>Claims and Disputes </vt:lpstr>
      <vt:lpstr>Anatomy  of  Disputes </vt:lpstr>
      <vt:lpstr>Claims and Substantiation  </vt:lpstr>
      <vt:lpstr>Claims and Substantiation  </vt:lpstr>
      <vt:lpstr>PowerPoint Presentation</vt:lpstr>
      <vt:lpstr>PowerPoint Presentation</vt:lpstr>
      <vt:lpstr>PowerPoint Presentation</vt:lpstr>
      <vt:lpstr>Disputes arise from Claims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Sridhar Mothe</dc:creator>
  <cp:lastModifiedBy>Sridhar Mothe</cp:lastModifiedBy>
  <cp:revision>275</cp:revision>
  <cp:lastPrinted>1601-01-01T00:00:00Z</cp:lastPrinted>
  <dcterms:created xsi:type="dcterms:W3CDTF">1601-01-01T00:00:00Z</dcterms:created>
  <dcterms:modified xsi:type="dcterms:W3CDTF">2024-01-04T15:54:57Z</dcterms:modified>
</cp:coreProperties>
</file>